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 snapToGrid="0">
      <p:cViewPr>
        <p:scale>
          <a:sx n="80" d="100"/>
          <a:sy n="80" d="100"/>
        </p:scale>
        <p:origin x="-696" y="5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54C8C-CDA8-4E21-8147-B2BE112856A5}" type="datetimeFigureOut">
              <a:rPr lang="en-GB" smtClean="0"/>
              <a:t>12/02/2013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38E30-3BAF-4022-8D47-20F6F7EE38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888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54C8C-CDA8-4E21-8147-B2BE112856A5}" type="datetimeFigureOut">
              <a:rPr lang="en-GB" smtClean="0"/>
              <a:t>12/02/2013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38E30-3BAF-4022-8D47-20F6F7EE38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738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54C8C-CDA8-4E21-8147-B2BE112856A5}" type="datetimeFigureOut">
              <a:rPr lang="en-GB" smtClean="0"/>
              <a:t>12/02/2013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38E30-3BAF-4022-8D47-20F6F7EE38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9575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54C8C-CDA8-4E21-8147-B2BE112856A5}" type="datetimeFigureOut">
              <a:rPr lang="en-GB" smtClean="0"/>
              <a:t>12/02/2013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38E30-3BAF-4022-8D47-20F6F7EE38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083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54C8C-CDA8-4E21-8147-B2BE112856A5}" type="datetimeFigureOut">
              <a:rPr lang="en-GB" smtClean="0"/>
              <a:t>12/02/2013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38E30-3BAF-4022-8D47-20F6F7EE38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8604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54C8C-CDA8-4E21-8147-B2BE112856A5}" type="datetimeFigureOut">
              <a:rPr lang="en-GB" smtClean="0"/>
              <a:t>12/02/2013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38E30-3BAF-4022-8D47-20F6F7EE38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409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54C8C-CDA8-4E21-8147-B2BE112856A5}" type="datetimeFigureOut">
              <a:rPr lang="en-GB" smtClean="0"/>
              <a:t>12/02/2013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38E30-3BAF-4022-8D47-20F6F7EE38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054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54C8C-CDA8-4E21-8147-B2BE112856A5}" type="datetimeFigureOut">
              <a:rPr lang="en-GB" smtClean="0"/>
              <a:t>12/02/2013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38E30-3BAF-4022-8D47-20F6F7EE38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845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54C8C-CDA8-4E21-8147-B2BE112856A5}" type="datetimeFigureOut">
              <a:rPr lang="en-GB" smtClean="0"/>
              <a:t>12/02/2013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38E30-3BAF-4022-8D47-20F6F7EE38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00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54C8C-CDA8-4E21-8147-B2BE112856A5}" type="datetimeFigureOut">
              <a:rPr lang="en-GB" smtClean="0"/>
              <a:t>12/02/2013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38E30-3BAF-4022-8D47-20F6F7EE38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3448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54C8C-CDA8-4E21-8147-B2BE112856A5}" type="datetimeFigureOut">
              <a:rPr lang="en-GB" smtClean="0"/>
              <a:t>12/02/2013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38E30-3BAF-4022-8D47-20F6F7EE38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309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254C8C-CDA8-4E21-8147-B2BE112856A5}" type="datetimeFigureOut">
              <a:rPr lang="en-GB" smtClean="0"/>
              <a:t>12/02/2013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C38E30-3BAF-4022-8D47-20F6F7EE38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56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roup 55"/>
          <p:cNvGrpSpPr/>
          <p:nvPr/>
        </p:nvGrpSpPr>
        <p:grpSpPr>
          <a:xfrm>
            <a:off x="609747" y="408435"/>
            <a:ext cx="1198180" cy="4268655"/>
            <a:chOff x="5560119" y="975995"/>
            <a:chExt cx="1198180" cy="4268655"/>
          </a:xfrm>
        </p:grpSpPr>
        <p:sp>
          <p:nvSpPr>
            <p:cNvPr id="45" name="Cube 44"/>
            <p:cNvSpPr/>
            <p:nvPr/>
          </p:nvSpPr>
          <p:spPr>
            <a:xfrm>
              <a:off x="5560119" y="4850512"/>
              <a:ext cx="1198180" cy="394138"/>
            </a:xfrm>
            <a:prstGeom prst="cube">
              <a:avLst>
                <a:gd name="adj" fmla="val 7500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Can 48"/>
            <p:cNvSpPr>
              <a:spLocks noChangeAspect="1"/>
            </p:cNvSpPr>
            <p:nvPr/>
          </p:nvSpPr>
          <p:spPr>
            <a:xfrm>
              <a:off x="6031736" y="4648723"/>
              <a:ext cx="302436" cy="393442"/>
            </a:xfrm>
            <a:prstGeom prst="can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Can 52"/>
            <p:cNvSpPr/>
            <p:nvPr/>
          </p:nvSpPr>
          <p:spPr>
            <a:xfrm>
              <a:off x="5852019" y="4586616"/>
              <a:ext cx="714696" cy="273025"/>
            </a:xfrm>
            <a:prstGeom prst="can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Cube 53"/>
            <p:cNvSpPr/>
            <p:nvPr/>
          </p:nvSpPr>
          <p:spPr>
            <a:xfrm>
              <a:off x="6037018" y="3978088"/>
              <a:ext cx="362607" cy="677917"/>
            </a:xfrm>
            <a:prstGeom prst="cube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Cube 54"/>
            <p:cNvSpPr/>
            <p:nvPr/>
          </p:nvSpPr>
          <p:spPr>
            <a:xfrm>
              <a:off x="6086432" y="1854131"/>
              <a:ext cx="236483" cy="2203767"/>
            </a:xfrm>
            <a:prstGeom prst="cube">
              <a:avLst>
                <a:gd name="adj" fmla="val 31187"/>
              </a:avLst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Rectangle 46"/>
            <p:cNvSpPr/>
            <p:nvPr/>
          </p:nvSpPr>
          <p:spPr>
            <a:xfrm>
              <a:off x="5794872" y="975995"/>
              <a:ext cx="817524" cy="1012211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4" name="Group 43"/>
            <p:cNvGrpSpPr/>
            <p:nvPr/>
          </p:nvGrpSpPr>
          <p:grpSpPr>
            <a:xfrm>
              <a:off x="5908626" y="1210592"/>
              <a:ext cx="603849" cy="526211"/>
              <a:chOff x="1000664" y="1216325"/>
              <a:chExt cx="603849" cy="526211"/>
            </a:xfrm>
          </p:grpSpPr>
          <p:sp>
            <p:nvSpPr>
              <p:cNvPr id="50" name="Oval 49"/>
              <p:cNvSpPr/>
              <p:nvPr/>
            </p:nvSpPr>
            <p:spPr>
              <a:xfrm>
                <a:off x="1000664" y="1216325"/>
                <a:ext cx="603849" cy="526211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1" name="Oval 50"/>
              <p:cNvSpPr/>
              <p:nvPr/>
            </p:nvSpPr>
            <p:spPr>
              <a:xfrm>
                <a:off x="1121430" y="1311213"/>
                <a:ext cx="362309" cy="336430"/>
              </a:xfrm>
              <a:prstGeom prst="ellipse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Oval 51"/>
              <p:cNvSpPr/>
              <p:nvPr/>
            </p:nvSpPr>
            <p:spPr>
              <a:xfrm>
                <a:off x="1230814" y="1400586"/>
                <a:ext cx="146304" cy="164592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105" name="Cube 104"/>
          <p:cNvSpPr/>
          <p:nvPr/>
        </p:nvSpPr>
        <p:spPr>
          <a:xfrm>
            <a:off x="1040544" y="4840007"/>
            <a:ext cx="6842235" cy="1087821"/>
          </a:xfrm>
          <a:prstGeom prst="cube">
            <a:avLst>
              <a:gd name="adj" fmla="val 56884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7" name="Straight Connector 106"/>
          <p:cNvCxnSpPr>
            <a:cxnSpLocks/>
            <a:stCxn id="106" idx="0"/>
          </p:cNvCxnSpPr>
          <p:nvPr/>
        </p:nvCxnSpPr>
        <p:spPr>
          <a:xfrm flipV="1">
            <a:off x="7025633" y="2916621"/>
            <a:ext cx="841360" cy="2112579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Cube 105"/>
          <p:cNvSpPr/>
          <p:nvPr/>
        </p:nvSpPr>
        <p:spPr>
          <a:xfrm>
            <a:off x="6665098" y="5029200"/>
            <a:ext cx="602805" cy="331952"/>
          </a:xfrm>
          <a:prstGeom prst="cube">
            <a:avLst>
              <a:gd name="adj" fmla="val 3562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4" name="Group 103"/>
          <p:cNvGrpSpPr>
            <a:grpSpLocks noChangeAspect="1"/>
          </p:cNvGrpSpPr>
          <p:nvPr/>
        </p:nvGrpSpPr>
        <p:grpSpPr>
          <a:xfrm>
            <a:off x="5229046" y="545058"/>
            <a:ext cx="2737252" cy="2582645"/>
            <a:chOff x="73558" y="1144161"/>
            <a:chExt cx="4719157" cy="4452602"/>
          </a:xfrm>
        </p:grpSpPr>
        <p:sp>
          <p:nvSpPr>
            <p:cNvPr id="28" name="Cube 27"/>
            <p:cNvSpPr/>
            <p:nvPr/>
          </p:nvSpPr>
          <p:spPr>
            <a:xfrm>
              <a:off x="394138" y="4871543"/>
              <a:ext cx="4240924" cy="299545"/>
            </a:xfrm>
            <a:prstGeom prst="cube">
              <a:avLst>
                <a:gd name="adj" fmla="val 48077"/>
              </a:avLst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7" name="Group 56"/>
            <p:cNvGrpSpPr/>
            <p:nvPr/>
          </p:nvGrpSpPr>
          <p:grpSpPr>
            <a:xfrm>
              <a:off x="383611" y="1159927"/>
              <a:ext cx="1198180" cy="4268655"/>
              <a:chOff x="5560119" y="975995"/>
              <a:chExt cx="1198180" cy="4268655"/>
            </a:xfrm>
          </p:grpSpPr>
          <p:sp>
            <p:nvSpPr>
              <p:cNvPr id="58" name="Cube 57"/>
              <p:cNvSpPr/>
              <p:nvPr/>
            </p:nvSpPr>
            <p:spPr>
              <a:xfrm>
                <a:off x="5560119" y="4850512"/>
                <a:ext cx="1198180" cy="394138"/>
              </a:xfrm>
              <a:prstGeom prst="cube">
                <a:avLst>
                  <a:gd name="adj" fmla="val 75000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9" name="Can 58"/>
              <p:cNvSpPr>
                <a:spLocks noChangeAspect="1"/>
              </p:cNvSpPr>
              <p:nvPr/>
            </p:nvSpPr>
            <p:spPr>
              <a:xfrm>
                <a:off x="6031736" y="4648723"/>
                <a:ext cx="302436" cy="393442"/>
              </a:xfrm>
              <a:prstGeom prst="can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Can 59"/>
              <p:cNvSpPr/>
              <p:nvPr/>
            </p:nvSpPr>
            <p:spPr>
              <a:xfrm>
                <a:off x="5852019" y="4586616"/>
                <a:ext cx="714696" cy="273025"/>
              </a:xfrm>
              <a:prstGeom prst="can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" name="Cube 60"/>
              <p:cNvSpPr/>
              <p:nvPr/>
            </p:nvSpPr>
            <p:spPr>
              <a:xfrm>
                <a:off x="6037018" y="3978088"/>
                <a:ext cx="362607" cy="677917"/>
              </a:xfrm>
              <a:prstGeom prst="cube">
                <a:avLst/>
              </a:prstGeom>
              <a:solidFill>
                <a:schemeClr val="bg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Cube 61"/>
              <p:cNvSpPr/>
              <p:nvPr/>
            </p:nvSpPr>
            <p:spPr>
              <a:xfrm>
                <a:off x="6086432" y="1854131"/>
                <a:ext cx="236483" cy="2203767"/>
              </a:xfrm>
              <a:prstGeom prst="cube">
                <a:avLst>
                  <a:gd name="adj" fmla="val 31187"/>
                </a:avLst>
              </a:prstGeom>
              <a:solidFill>
                <a:schemeClr val="bg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" name="Rectangle 62"/>
              <p:cNvSpPr/>
              <p:nvPr/>
            </p:nvSpPr>
            <p:spPr>
              <a:xfrm>
                <a:off x="5794872" y="975995"/>
                <a:ext cx="817524" cy="1012211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64" name="Group 63"/>
              <p:cNvGrpSpPr/>
              <p:nvPr/>
            </p:nvGrpSpPr>
            <p:grpSpPr>
              <a:xfrm>
                <a:off x="5908626" y="1210592"/>
                <a:ext cx="603849" cy="526211"/>
                <a:chOff x="1000664" y="1216325"/>
                <a:chExt cx="603849" cy="526211"/>
              </a:xfrm>
            </p:grpSpPr>
            <p:sp>
              <p:nvSpPr>
                <p:cNvPr id="65" name="Oval 64"/>
                <p:cNvSpPr/>
                <p:nvPr/>
              </p:nvSpPr>
              <p:spPr>
                <a:xfrm>
                  <a:off x="1000664" y="1216325"/>
                  <a:ext cx="603849" cy="526211"/>
                </a:xfrm>
                <a:prstGeom prst="ellips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" name="Oval 65"/>
                <p:cNvSpPr/>
                <p:nvPr/>
              </p:nvSpPr>
              <p:spPr>
                <a:xfrm>
                  <a:off x="1121430" y="1311213"/>
                  <a:ext cx="362309" cy="33643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" name="Oval 66"/>
                <p:cNvSpPr/>
                <p:nvPr/>
              </p:nvSpPr>
              <p:spPr>
                <a:xfrm>
                  <a:off x="1230814" y="1400586"/>
                  <a:ext cx="146304" cy="164592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68" name="Group 67"/>
            <p:cNvGrpSpPr/>
            <p:nvPr/>
          </p:nvGrpSpPr>
          <p:grpSpPr>
            <a:xfrm>
              <a:off x="1676423" y="1159927"/>
              <a:ext cx="1198180" cy="4268655"/>
              <a:chOff x="5560119" y="975995"/>
              <a:chExt cx="1198180" cy="4268655"/>
            </a:xfrm>
          </p:grpSpPr>
          <p:sp>
            <p:nvSpPr>
              <p:cNvPr id="69" name="Cube 68"/>
              <p:cNvSpPr/>
              <p:nvPr/>
            </p:nvSpPr>
            <p:spPr>
              <a:xfrm>
                <a:off x="5560119" y="4850512"/>
                <a:ext cx="1198180" cy="394138"/>
              </a:xfrm>
              <a:prstGeom prst="cube">
                <a:avLst>
                  <a:gd name="adj" fmla="val 75000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" name="Can 69"/>
              <p:cNvSpPr>
                <a:spLocks noChangeAspect="1"/>
              </p:cNvSpPr>
              <p:nvPr/>
            </p:nvSpPr>
            <p:spPr>
              <a:xfrm>
                <a:off x="6031736" y="4648723"/>
                <a:ext cx="302436" cy="393442"/>
              </a:xfrm>
              <a:prstGeom prst="can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1" name="Can 70"/>
              <p:cNvSpPr/>
              <p:nvPr/>
            </p:nvSpPr>
            <p:spPr>
              <a:xfrm>
                <a:off x="5852019" y="4586616"/>
                <a:ext cx="714696" cy="273025"/>
              </a:xfrm>
              <a:prstGeom prst="can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2" name="Cube 71"/>
              <p:cNvSpPr/>
              <p:nvPr/>
            </p:nvSpPr>
            <p:spPr>
              <a:xfrm>
                <a:off x="6037018" y="3978088"/>
                <a:ext cx="362607" cy="677917"/>
              </a:xfrm>
              <a:prstGeom prst="cube">
                <a:avLst/>
              </a:prstGeom>
              <a:solidFill>
                <a:schemeClr val="bg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3" name="Cube 72"/>
              <p:cNvSpPr/>
              <p:nvPr/>
            </p:nvSpPr>
            <p:spPr>
              <a:xfrm>
                <a:off x="6086432" y="1854131"/>
                <a:ext cx="236483" cy="2203767"/>
              </a:xfrm>
              <a:prstGeom prst="cube">
                <a:avLst>
                  <a:gd name="adj" fmla="val 31187"/>
                </a:avLst>
              </a:prstGeom>
              <a:solidFill>
                <a:schemeClr val="bg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4" name="Rectangle 73"/>
              <p:cNvSpPr/>
              <p:nvPr/>
            </p:nvSpPr>
            <p:spPr>
              <a:xfrm>
                <a:off x="5794872" y="975995"/>
                <a:ext cx="817524" cy="1012211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75" name="Group 74"/>
              <p:cNvGrpSpPr/>
              <p:nvPr/>
            </p:nvGrpSpPr>
            <p:grpSpPr>
              <a:xfrm>
                <a:off x="5908626" y="1210592"/>
                <a:ext cx="603849" cy="526211"/>
                <a:chOff x="1000664" y="1216325"/>
                <a:chExt cx="603849" cy="526211"/>
              </a:xfrm>
            </p:grpSpPr>
            <p:sp>
              <p:nvSpPr>
                <p:cNvPr id="76" name="Oval 75"/>
                <p:cNvSpPr/>
                <p:nvPr/>
              </p:nvSpPr>
              <p:spPr>
                <a:xfrm>
                  <a:off x="1000664" y="1216325"/>
                  <a:ext cx="603849" cy="526211"/>
                </a:xfrm>
                <a:prstGeom prst="ellips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" name="Oval 76"/>
                <p:cNvSpPr/>
                <p:nvPr/>
              </p:nvSpPr>
              <p:spPr>
                <a:xfrm>
                  <a:off x="1121430" y="1311213"/>
                  <a:ext cx="362309" cy="33643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" name="Oval 77"/>
                <p:cNvSpPr/>
                <p:nvPr/>
              </p:nvSpPr>
              <p:spPr>
                <a:xfrm>
                  <a:off x="1230814" y="1400586"/>
                  <a:ext cx="146304" cy="164592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79" name="Group 78"/>
            <p:cNvGrpSpPr/>
            <p:nvPr/>
          </p:nvGrpSpPr>
          <p:grpSpPr>
            <a:xfrm>
              <a:off x="3111129" y="1144161"/>
              <a:ext cx="1198180" cy="4268655"/>
              <a:chOff x="5560119" y="975995"/>
              <a:chExt cx="1198180" cy="4268655"/>
            </a:xfrm>
          </p:grpSpPr>
          <p:sp>
            <p:nvSpPr>
              <p:cNvPr id="80" name="Cube 79"/>
              <p:cNvSpPr/>
              <p:nvPr/>
            </p:nvSpPr>
            <p:spPr>
              <a:xfrm>
                <a:off x="5560119" y="4850512"/>
                <a:ext cx="1198180" cy="394138"/>
              </a:xfrm>
              <a:prstGeom prst="cube">
                <a:avLst>
                  <a:gd name="adj" fmla="val 75000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1" name="Can 80"/>
              <p:cNvSpPr>
                <a:spLocks noChangeAspect="1"/>
              </p:cNvSpPr>
              <p:nvPr/>
            </p:nvSpPr>
            <p:spPr>
              <a:xfrm>
                <a:off x="6031736" y="4648723"/>
                <a:ext cx="302436" cy="393442"/>
              </a:xfrm>
              <a:prstGeom prst="can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2" name="Can 81"/>
              <p:cNvSpPr/>
              <p:nvPr/>
            </p:nvSpPr>
            <p:spPr>
              <a:xfrm>
                <a:off x="5852019" y="4586616"/>
                <a:ext cx="714696" cy="273025"/>
              </a:xfrm>
              <a:prstGeom prst="can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3" name="Cube 82"/>
              <p:cNvSpPr/>
              <p:nvPr/>
            </p:nvSpPr>
            <p:spPr>
              <a:xfrm>
                <a:off x="6037018" y="3978088"/>
                <a:ext cx="362607" cy="677917"/>
              </a:xfrm>
              <a:prstGeom prst="cube">
                <a:avLst/>
              </a:prstGeom>
              <a:solidFill>
                <a:schemeClr val="bg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4" name="Cube 83"/>
              <p:cNvSpPr/>
              <p:nvPr/>
            </p:nvSpPr>
            <p:spPr>
              <a:xfrm>
                <a:off x="6086432" y="1854131"/>
                <a:ext cx="236483" cy="2203767"/>
              </a:xfrm>
              <a:prstGeom prst="cube">
                <a:avLst>
                  <a:gd name="adj" fmla="val 31187"/>
                </a:avLst>
              </a:prstGeom>
              <a:solidFill>
                <a:schemeClr val="bg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5" name="Rectangle 84"/>
              <p:cNvSpPr/>
              <p:nvPr/>
            </p:nvSpPr>
            <p:spPr>
              <a:xfrm>
                <a:off x="5794872" y="975995"/>
                <a:ext cx="817524" cy="1012211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86" name="Group 85"/>
              <p:cNvGrpSpPr/>
              <p:nvPr/>
            </p:nvGrpSpPr>
            <p:grpSpPr>
              <a:xfrm>
                <a:off x="5908626" y="1210592"/>
                <a:ext cx="603849" cy="526211"/>
                <a:chOff x="1000664" y="1216325"/>
                <a:chExt cx="603849" cy="526211"/>
              </a:xfrm>
            </p:grpSpPr>
            <p:sp>
              <p:nvSpPr>
                <p:cNvPr id="87" name="Oval 86"/>
                <p:cNvSpPr/>
                <p:nvPr/>
              </p:nvSpPr>
              <p:spPr>
                <a:xfrm>
                  <a:off x="1000664" y="1216325"/>
                  <a:ext cx="603849" cy="526211"/>
                </a:xfrm>
                <a:prstGeom prst="ellips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8" name="Oval 87"/>
                <p:cNvSpPr/>
                <p:nvPr/>
              </p:nvSpPr>
              <p:spPr>
                <a:xfrm>
                  <a:off x="1121430" y="1311213"/>
                  <a:ext cx="362309" cy="33643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9" name="Oval 88"/>
                <p:cNvSpPr/>
                <p:nvPr/>
              </p:nvSpPr>
              <p:spPr>
                <a:xfrm>
                  <a:off x="1230814" y="1400586"/>
                  <a:ext cx="146304" cy="164592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sp>
          <p:nvSpPr>
            <p:cNvPr id="40" name="Cube 39"/>
            <p:cNvSpPr/>
            <p:nvPr/>
          </p:nvSpPr>
          <p:spPr>
            <a:xfrm>
              <a:off x="73558" y="5291965"/>
              <a:ext cx="4240924" cy="299545"/>
            </a:xfrm>
            <a:prstGeom prst="cube">
              <a:avLst>
                <a:gd name="adj" fmla="val 48077"/>
              </a:avLst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6" name="Straight Connector 95"/>
            <p:cNvCxnSpPr>
              <a:cxnSpLocks/>
            </p:cNvCxnSpPr>
            <p:nvPr/>
          </p:nvCxnSpPr>
          <p:spPr>
            <a:xfrm flipH="1">
              <a:off x="948906" y="5201728"/>
              <a:ext cx="51756" cy="293299"/>
            </a:xfrm>
            <a:prstGeom prst="line">
              <a:avLst/>
            </a:prstGeom>
            <a:ln w="254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>
              <a:cxnSpLocks/>
            </p:cNvCxnSpPr>
            <p:nvPr/>
          </p:nvCxnSpPr>
          <p:spPr>
            <a:xfrm flipH="1">
              <a:off x="2239938" y="5210706"/>
              <a:ext cx="51756" cy="293299"/>
            </a:xfrm>
            <a:prstGeom prst="line">
              <a:avLst/>
            </a:prstGeom>
            <a:ln w="254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>
              <a:cxnSpLocks/>
            </p:cNvCxnSpPr>
            <p:nvPr/>
          </p:nvCxnSpPr>
          <p:spPr>
            <a:xfrm flipH="1">
              <a:off x="3654602" y="5172982"/>
              <a:ext cx="51756" cy="293299"/>
            </a:xfrm>
            <a:prstGeom prst="line">
              <a:avLst/>
            </a:prstGeom>
            <a:ln w="254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>
              <a:cxnSpLocks/>
            </p:cNvCxnSpPr>
            <p:nvPr/>
          </p:nvCxnSpPr>
          <p:spPr>
            <a:xfrm flipV="1">
              <a:off x="935790" y="5486400"/>
              <a:ext cx="3274544" cy="17604"/>
            </a:xfrm>
            <a:prstGeom prst="line">
              <a:avLst/>
            </a:prstGeom>
            <a:ln w="254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" name="Cube 89"/>
            <p:cNvSpPr/>
            <p:nvPr/>
          </p:nvSpPr>
          <p:spPr>
            <a:xfrm>
              <a:off x="4162094" y="4351287"/>
              <a:ext cx="630621" cy="1245476"/>
            </a:xfrm>
            <a:prstGeom prst="cube">
              <a:avLst>
                <a:gd name="adj" fmla="val 6962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151" name="Straight Connector 150"/>
          <p:cNvCxnSpPr>
            <a:cxnSpLocks/>
          </p:cNvCxnSpPr>
          <p:nvPr/>
        </p:nvCxnSpPr>
        <p:spPr>
          <a:xfrm flipV="1">
            <a:off x="4887310" y="3069022"/>
            <a:ext cx="2785231" cy="5254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0" name="Group 109"/>
          <p:cNvGrpSpPr>
            <a:grpSpLocks noChangeAspect="1"/>
          </p:cNvGrpSpPr>
          <p:nvPr/>
        </p:nvGrpSpPr>
        <p:grpSpPr>
          <a:xfrm>
            <a:off x="2338608" y="587096"/>
            <a:ext cx="2737252" cy="2582645"/>
            <a:chOff x="73558" y="1144161"/>
            <a:chExt cx="4719157" cy="4452602"/>
          </a:xfrm>
        </p:grpSpPr>
        <p:sp>
          <p:nvSpPr>
            <p:cNvPr id="111" name="Cube 110"/>
            <p:cNvSpPr/>
            <p:nvPr/>
          </p:nvSpPr>
          <p:spPr>
            <a:xfrm>
              <a:off x="394138" y="4871543"/>
              <a:ext cx="4240924" cy="299545"/>
            </a:xfrm>
            <a:prstGeom prst="cube">
              <a:avLst>
                <a:gd name="adj" fmla="val 48077"/>
              </a:avLst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12" name="Group 111"/>
            <p:cNvGrpSpPr/>
            <p:nvPr/>
          </p:nvGrpSpPr>
          <p:grpSpPr>
            <a:xfrm>
              <a:off x="383611" y="1159927"/>
              <a:ext cx="1198180" cy="4268655"/>
              <a:chOff x="5560119" y="975995"/>
              <a:chExt cx="1198180" cy="4268655"/>
            </a:xfrm>
          </p:grpSpPr>
          <p:sp>
            <p:nvSpPr>
              <p:cNvPr id="141" name="Cube 140"/>
              <p:cNvSpPr/>
              <p:nvPr/>
            </p:nvSpPr>
            <p:spPr>
              <a:xfrm>
                <a:off x="5560119" y="4850512"/>
                <a:ext cx="1198180" cy="394138"/>
              </a:xfrm>
              <a:prstGeom prst="cube">
                <a:avLst>
                  <a:gd name="adj" fmla="val 75000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2" name="Can 141"/>
              <p:cNvSpPr>
                <a:spLocks noChangeAspect="1"/>
              </p:cNvSpPr>
              <p:nvPr/>
            </p:nvSpPr>
            <p:spPr>
              <a:xfrm>
                <a:off x="6031736" y="4648723"/>
                <a:ext cx="302436" cy="393442"/>
              </a:xfrm>
              <a:prstGeom prst="can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3" name="Can 142"/>
              <p:cNvSpPr/>
              <p:nvPr/>
            </p:nvSpPr>
            <p:spPr>
              <a:xfrm>
                <a:off x="5852019" y="4586616"/>
                <a:ext cx="714696" cy="273025"/>
              </a:xfrm>
              <a:prstGeom prst="can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4" name="Cube 143"/>
              <p:cNvSpPr/>
              <p:nvPr/>
            </p:nvSpPr>
            <p:spPr>
              <a:xfrm>
                <a:off x="6037018" y="3978088"/>
                <a:ext cx="362607" cy="677917"/>
              </a:xfrm>
              <a:prstGeom prst="cube">
                <a:avLst/>
              </a:prstGeom>
              <a:solidFill>
                <a:schemeClr val="bg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Cube 144"/>
              <p:cNvSpPr/>
              <p:nvPr/>
            </p:nvSpPr>
            <p:spPr>
              <a:xfrm>
                <a:off x="6086432" y="1854131"/>
                <a:ext cx="236483" cy="2203767"/>
              </a:xfrm>
              <a:prstGeom prst="cube">
                <a:avLst>
                  <a:gd name="adj" fmla="val 31187"/>
                </a:avLst>
              </a:prstGeom>
              <a:solidFill>
                <a:schemeClr val="bg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6" name="Rectangle 145"/>
              <p:cNvSpPr/>
              <p:nvPr/>
            </p:nvSpPr>
            <p:spPr>
              <a:xfrm>
                <a:off x="5794872" y="975995"/>
                <a:ext cx="817524" cy="1012211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47" name="Group 146"/>
              <p:cNvGrpSpPr/>
              <p:nvPr/>
            </p:nvGrpSpPr>
            <p:grpSpPr>
              <a:xfrm>
                <a:off x="5908626" y="1210592"/>
                <a:ext cx="603849" cy="526211"/>
                <a:chOff x="1000664" y="1216325"/>
                <a:chExt cx="603849" cy="526211"/>
              </a:xfrm>
            </p:grpSpPr>
            <p:sp>
              <p:nvSpPr>
                <p:cNvPr id="148" name="Oval 147"/>
                <p:cNvSpPr/>
                <p:nvPr/>
              </p:nvSpPr>
              <p:spPr>
                <a:xfrm>
                  <a:off x="1000664" y="1216325"/>
                  <a:ext cx="603849" cy="526211"/>
                </a:xfrm>
                <a:prstGeom prst="ellips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49" name="Oval 148"/>
                <p:cNvSpPr/>
                <p:nvPr/>
              </p:nvSpPr>
              <p:spPr>
                <a:xfrm>
                  <a:off x="1121430" y="1311213"/>
                  <a:ext cx="362309" cy="33643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0" name="Oval 149"/>
                <p:cNvSpPr/>
                <p:nvPr/>
              </p:nvSpPr>
              <p:spPr>
                <a:xfrm>
                  <a:off x="1230814" y="1400586"/>
                  <a:ext cx="146304" cy="164592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113" name="Group 112"/>
            <p:cNvGrpSpPr/>
            <p:nvPr/>
          </p:nvGrpSpPr>
          <p:grpSpPr>
            <a:xfrm>
              <a:off x="1676423" y="1159927"/>
              <a:ext cx="1198180" cy="4268655"/>
              <a:chOff x="5560119" y="975995"/>
              <a:chExt cx="1198180" cy="4268655"/>
            </a:xfrm>
          </p:grpSpPr>
          <p:sp>
            <p:nvSpPr>
              <p:cNvPr id="131" name="Cube 130"/>
              <p:cNvSpPr/>
              <p:nvPr/>
            </p:nvSpPr>
            <p:spPr>
              <a:xfrm>
                <a:off x="5560119" y="4850512"/>
                <a:ext cx="1198180" cy="394138"/>
              </a:xfrm>
              <a:prstGeom prst="cube">
                <a:avLst>
                  <a:gd name="adj" fmla="val 75000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2" name="Can 131"/>
              <p:cNvSpPr>
                <a:spLocks noChangeAspect="1"/>
              </p:cNvSpPr>
              <p:nvPr/>
            </p:nvSpPr>
            <p:spPr>
              <a:xfrm>
                <a:off x="6031736" y="4648723"/>
                <a:ext cx="302436" cy="393442"/>
              </a:xfrm>
              <a:prstGeom prst="can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3" name="Can 132"/>
              <p:cNvSpPr/>
              <p:nvPr/>
            </p:nvSpPr>
            <p:spPr>
              <a:xfrm>
                <a:off x="5852019" y="4586616"/>
                <a:ext cx="714696" cy="273025"/>
              </a:xfrm>
              <a:prstGeom prst="can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4" name="Cube 133"/>
              <p:cNvSpPr/>
              <p:nvPr/>
            </p:nvSpPr>
            <p:spPr>
              <a:xfrm>
                <a:off x="6037018" y="3978088"/>
                <a:ext cx="362607" cy="677917"/>
              </a:xfrm>
              <a:prstGeom prst="cube">
                <a:avLst/>
              </a:prstGeom>
              <a:solidFill>
                <a:schemeClr val="bg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5" name="Cube 134"/>
              <p:cNvSpPr/>
              <p:nvPr/>
            </p:nvSpPr>
            <p:spPr>
              <a:xfrm>
                <a:off x="6086432" y="1854131"/>
                <a:ext cx="236483" cy="2203767"/>
              </a:xfrm>
              <a:prstGeom prst="cube">
                <a:avLst>
                  <a:gd name="adj" fmla="val 31187"/>
                </a:avLst>
              </a:prstGeom>
              <a:solidFill>
                <a:schemeClr val="bg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6" name="Rectangle 135"/>
              <p:cNvSpPr/>
              <p:nvPr/>
            </p:nvSpPr>
            <p:spPr>
              <a:xfrm>
                <a:off x="5794872" y="975995"/>
                <a:ext cx="817524" cy="1012211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37" name="Group 136"/>
              <p:cNvGrpSpPr/>
              <p:nvPr/>
            </p:nvGrpSpPr>
            <p:grpSpPr>
              <a:xfrm>
                <a:off x="5908626" y="1210592"/>
                <a:ext cx="603849" cy="526211"/>
                <a:chOff x="1000664" y="1216325"/>
                <a:chExt cx="603849" cy="526211"/>
              </a:xfrm>
            </p:grpSpPr>
            <p:sp>
              <p:nvSpPr>
                <p:cNvPr id="138" name="Oval 137"/>
                <p:cNvSpPr/>
                <p:nvPr/>
              </p:nvSpPr>
              <p:spPr>
                <a:xfrm>
                  <a:off x="1000664" y="1216325"/>
                  <a:ext cx="603849" cy="526211"/>
                </a:xfrm>
                <a:prstGeom prst="ellips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9" name="Oval 138"/>
                <p:cNvSpPr/>
                <p:nvPr/>
              </p:nvSpPr>
              <p:spPr>
                <a:xfrm>
                  <a:off x="1121430" y="1311213"/>
                  <a:ext cx="362309" cy="33643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40" name="Oval 139"/>
                <p:cNvSpPr/>
                <p:nvPr/>
              </p:nvSpPr>
              <p:spPr>
                <a:xfrm>
                  <a:off x="1230814" y="1400586"/>
                  <a:ext cx="146304" cy="164592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114" name="Group 113"/>
            <p:cNvGrpSpPr/>
            <p:nvPr/>
          </p:nvGrpSpPr>
          <p:grpSpPr>
            <a:xfrm>
              <a:off x="3111129" y="1144161"/>
              <a:ext cx="1198180" cy="4268655"/>
              <a:chOff x="5560119" y="975995"/>
              <a:chExt cx="1198180" cy="4268655"/>
            </a:xfrm>
          </p:grpSpPr>
          <p:sp>
            <p:nvSpPr>
              <p:cNvPr id="121" name="Cube 120"/>
              <p:cNvSpPr/>
              <p:nvPr/>
            </p:nvSpPr>
            <p:spPr>
              <a:xfrm>
                <a:off x="5560119" y="4850512"/>
                <a:ext cx="1198180" cy="394138"/>
              </a:xfrm>
              <a:prstGeom prst="cube">
                <a:avLst>
                  <a:gd name="adj" fmla="val 75000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2" name="Can 121"/>
              <p:cNvSpPr>
                <a:spLocks noChangeAspect="1"/>
              </p:cNvSpPr>
              <p:nvPr/>
            </p:nvSpPr>
            <p:spPr>
              <a:xfrm>
                <a:off x="6031736" y="4648723"/>
                <a:ext cx="302436" cy="393442"/>
              </a:xfrm>
              <a:prstGeom prst="can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3" name="Can 122"/>
              <p:cNvSpPr/>
              <p:nvPr/>
            </p:nvSpPr>
            <p:spPr>
              <a:xfrm>
                <a:off x="5852019" y="4586616"/>
                <a:ext cx="714696" cy="273025"/>
              </a:xfrm>
              <a:prstGeom prst="can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4" name="Cube 123"/>
              <p:cNvSpPr/>
              <p:nvPr/>
            </p:nvSpPr>
            <p:spPr>
              <a:xfrm>
                <a:off x="6037018" y="3978088"/>
                <a:ext cx="362607" cy="677917"/>
              </a:xfrm>
              <a:prstGeom prst="cube">
                <a:avLst/>
              </a:prstGeom>
              <a:solidFill>
                <a:schemeClr val="bg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5" name="Cube 124"/>
              <p:cNvSpPr/>
              <p:nvPr/>
            </p:nvSpPr>
            <p:spPr>
              <a:xfrm>
                <a:off x="6086432" y="1854131"/>
                <a:ext cx="236483" cy="2203767"/>
              </a:xfrm>
              <a:prstGeom prst="cube">
                <a:avLst>
                  <a:gd name="adj" fmla="val 31187"/>
                </a:avLst>
              </a:prstGeom>
              <a:solidFill>
                <a:schemeClr val="bg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6" name="Rectangle 125"/>
              <p:cNvSpPr/>
              <p:nvPr/>
            </p:nvSpPr>
            <p:spPr>
              <a:xfrm>
                <a:off x="5794872" y="975995"/>
                <a:ext cx="817524" cy="1012211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27" name="Group 126"/>
              <p:cNvGrpSpPr/>
              <p:nvPr/>
            </p:nvGrpSpPr>
            <p:grpSpPr>
              <a:xfrm>
                <a:off x="5908626" y="1210592"/>
                <a:ext cx="603849" cy="526211"/>
                <a:chOff x="1000664" y="1216325"/>
                <a:chExt cx="603849" cy="526211"/>
              </a:xfrm>
            </p:grpSpPr>
            <p:sp>
              <p:nvSpPr>
                <p:cNvPr id="128" name="Oval 127"/>
                <p:cNvSpPr/>
                <p:nvPr/>
              </p:nvSpPr>
              <p:spPr>
                <a:xfrm>
                  <a:off x="1000664" y="1216325"/>
                  <a:ext cx="603849" cy="526211"/>
                </a:xfrm>
                <a:prstGeom prst="ellips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9" name="Oval 128"/>
                <p:cNvSpPr/>
                <p:nvPr/>
              </p:nvSpPr>
              <p:spPr>
                <a:xfrm>
                  <a:off x="1121430" y="1311213"/>
                  <a:ext cx="362309" cy="336430"/>
                </a:xfrm>
                <a:prstGeom prst="ellipse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0" name="Oval 129"/>
                <p:cNvSpPr/>
                <p:nvPr/>
              </p:nvSpPr>
              <p:spPr>
                <a:xfrm>
                  <a:off x="1230814" y="1400586"/>
                  <a:ext cx="146304" cy="164592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sp>
          <p:nvSpPr>
            <p:cNvPr id="115" name="Cube 114"/>
            <p:cNvSpPr/>
            <p:nvPr/>
          </p:nvSpPr>
          <p:spPr>
            <a:xfrm>
              <a:off x="73558" y="5291965"/>
              <a:ext cx="4240924" cy="299545"/>
            </a:xfrm>
            <a:prstGeom prst="cube">
              <a:avLst>
                <a:gd name="adj" fmla="val 48077"/>
              </a:avLst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16" name="Straight Connector 115"/>
            <p:cNvCxnSpPr>
              <a:cxnSpLocks/>
            </p:cNvCxnSpPr>
            <p:nvPr/>
          </p:nvCxnSpPr>
          <p:spPr>
            <a:xfrm flipH="1">
              <a:off x="948906" y="5201728"/>
              <a:ext cx="51756" cy="293299"/>
            </a:xfrm>
            <a:prstGeom prst="line">
              <a:avLst/>
            </a:prstGeom>
            <a:ln w="254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/>
            <p:cNvCxnSpPr>
              <a:cxnSpLocks/>
            </p:cNvCxnSpPr>
            <p:nvPr/>
          </p:nvCxnSpPr>
          <p:spPr>
            <a:xfrm flipH="1">
              <a:off x="2239938" y="5210706"/>
              <a:ext cx="51756" cy="293299"/>
            </a:xfrm>
            <a:prstGeom prst="line">
              <a:avLst/>
            </a:prstGeom>
            <a:ln w="254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>
              <a:cxnSpLocks/>
            </p:cNvCxnSpPr>
            <p:nvPr/>
          </p:nvCxnSpPr>
          <p:spPr>
            <a:xfrm flipH="1">
              <a:off x="3654602" y="5172982"/>
              <a:ext cx="51756" cy="293299"/>
            </a:xfrm>
            <a:prstGeom prst="line">
              <a:avLst/>
            </a:prstGeom>
            <a:ln w="254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/>
            <p:cNvCxnSpPr>
              <a:cxnSpLocks/>
            </p:cNvCxnSpPr>
            <p:nvPr/>
          </p:nvCxnSpPr>
          <p:spPr>
            <a:xfrm flipV="1">
              <a:off x="935790" y="5486400"/>
              <a:ext cx="3274544" cy="17604"/>
            </a:xfrm>
            <a:prstGeom prst="line">
              <a:avLst/>
            </a:prstGeom>
            <a:ln w="254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0" name="Cube 119"/>
            <p:cNvSpPr/>
            <p:nvPr/>
          </p:nvSpPr>
          <p:spPr>
            <a:xfrm>
              <a:off x="4162094" y="4351287"/>
              <a:ext cx="630621" cy="1245476"/>
            </a:xfrm>
            <a:prstGeom prst="cube">
              <a:avLst>
                <a:gd name="adj" fmla="val 6962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4" name="TextBox 153"/>
          <p:cNvSpPr txBox="1"/>
          <p:nvPr/>
        </p:nvSpPr>
        <p:spPr>
          <a:xfrm>
            <a:off x="7980883" y="2598915"/>
            <a:ext cx="1133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Mains electrical  component parts</a:t>
            </a:r>
            <a:endParaRPr lang="en-GB" sz="1000" dirty="0"/>
          </a:p>
        </p:txBody>
      </p:sp>
      <p:sp>
        <p:nvSpPr>
          <p:cNvPr id="155" name="TextBox 154"/>
          <p:cNvSpPr txBox="1"/>
          <p:nvPr/>
        </p:nvSpPr>
        <p:spPr>
          <a:xfrm>
            <a:off x="7445673" y="3811990"/>
            <a:ext cx="13658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Control cable or Wi-Fi if possible </a:t>
            </a:r>
            <a:endParaRPr lang="en-GB" sz="1000" dirty="0"/>
          </a:p>
        </p:txBody>
      </p:sp>
      <p:sp>
        <p:nvSpPr>
          <p:cNvPr id="156" name="TextBox 155"/>
          <p:cNvSpPr txBox="1"/>
          <p:nvPr/>
        </p:nvSpPr>
        <p:spPr>
          <a:xfrm>
            <a:off x="5988526" y="4845989"/>
            <a:ext cx="81319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solidFill>
                  <a:schemeClr val="bg1"/>
                </a:solidFill>
              </a:rPr>
              <a:t>Control system</a:t>
            </a:r>
          </a:p>
          <a:p>
            <a:r>
              <a:rPr lang="en-GB" sz="1000" dirty="0" smtClean="0">
                <a:solidFill>
                  <a:schemeClr val="bg1"/>
                </a:solidFill>
              </a:rPr>
              <a:t>interface </a:t>
            </a:r>
            <a:endParaRPr lang="en-GB" sz="1000" dirty="0">
              <a:solidFill>
                <a:schemeClr val="bg1"/>
              </a:solidFill>
            </a:endParaRPr>
          </a:p>
        </p:txBody>
      </p:sp>
      <p:cxnSp>
        <p:nvCxnSpPr>
          <p:cNvPr id="158" name="Straight Arrow Connector 157"/>
          <p:cNvCxnSpPr/>
          <p:nvPr/>
        </p:nvCxnSpPr>
        <p:spPr>
          <a:xfrm flipH="1">
            <a:off x="1472540" y="4263242"/>
            <a:ext cx="914400" cy="83127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0" name="TextBox 159"/>
          <p:cNvSpPr txBox="1"/>
          <p:nvPr/>
        </p:nvSpPr>
        <p:spPr>
          <a:xfrm>
            <a:off x="2432447" y="4047515"/>
            <a:ext cx="10232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servo or stepper motor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26683683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be 3"/>
          <p:cNvSpPr/>
          <p:nvPr/>
        </p:nvSpPr>
        <p:spPr>
          <a:xfrm>
            <a:off x="381000" y="400050"/>
            <a:ext cx="8324850" cy="6057900"/>
          </a:xfrm>
          <a:prstGeom prst="cube">
            <a:avLst>
              <a:gd name="adj" fmla="val 4577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057400" y="781050"/>
            <a:ext cx="449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ALLEN BRADLEY CONTROL  TOUCH SCREEN</a:t>
            </a:r>
            <a:endParaRPr lang="en-GB" dirty="0"/>
          </a:p>
        </p:txBody>
      </p:sp>
      <p:cxnSp>
        <p:nvCxnSpPr>
          <p:cNvPr id="100" name="Straight Connector 99"/>
          <p:cNvCxnSpPr/>
          <p:nvPr/>
        </p:nvCxnSpPr>
        <p:spPr>
          <a:xfrm>
            <a:off x="422737" y="7036223"/>
            <a:ext cx="931412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940672" y="1238249"/>
            <a:ext cx="6815962" cy="48630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TextBox 121"/>
          <p:cNvSpPr txBox="1"/>
          <p:nvPr/>
        </p:nvSpPr>
        <p:spPr>
          <a:xfrm>
            <a:off x="6765134" y="1425985"/>
            <a:ext cx="938251" cy="369332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LANE 2</a:t>
            </a:r>
            <a:endParaRPr lang="en-GB" dirty="0"/>
          </a:p>
        </p:txBody>
      </p:sp>
      <p:sp>
        <p:nvSpPr>
          <p:cNvPr id="124" name="TextBox 123"/>
          <p:cNvSpPr txBox="1"/>
          <p:nvPr/>
        </p:nvSpPr>
        <p:spPr>
          <a:xfrm>
            <a:off x="5865162" y="1423117"/>
            <a:ext cx="854817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LANE 1</a:t>
            </a:r>
            <a:endParaRPr lang="en-GB" dirty="0"/>
          </a:p>
        </p:txBody>
      </p:sp>
      <p:sp>
        <p:nvSpPr>
          <p:cNvPr id="125" name="TextBox 124"/>
          <p:cNvSpPr txBox="1"/>
          <p:nvPr/>
        </p:nvSpPr>
        <p:spPr>
          <a:xfrm>
            <a:off x="1100742" y="1420249"/>
            <a:ext cx="834936" cy="369332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HOME</a:t>
            </a:r>
            <a:endParaRPr lang="en-GB" dirty="0"/>
          </a:p>
        </p:txBody>
      </p:sp>
      <p:sp>
        <p:nvSpPr>
          <p:cNvPr id="126" name="TextBox 125"/>
          <p:cNvSpPr txBox="1"/>
          <p:nvPr/>
        </p:nvSpPr>
        <p:spPr>
          <a:xfrm>
            <a:off x="2033738" y="1429256"/>
            <a:ext cx="1790117" cy="369332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PROG </a:t>
            </a:r>
            <a:r>
              <a:rPr lang="en-GB" dirty="0" smtClean="0"/>
              <a:t>LANE 1</a:t>
            </a:r>
            <a:endParaRPr lang="en-GB" dirty="0"/>
          </a:p>
        </p:txBody>
      </p:sp>
      <p:sp>
        <p:nvSpPr>
          <p:cNvPr id="129" name="TextBox 128"/>
          <p:cNvSpPr txBox="1"/>
          <p:nvPr/>
        </p:nvSpPr>
        <p:spPr>
          <a:xfrm>
            <a:off x="3967388" y="1427281"/>
            <a:ext cx="1744643" cy="369332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PROG </a:t>
            </a:r>
            <a:r>
              <a:rPr lang="en-GB" dirty="0" smtClean="0"/>
              <a:t>LANE 2</a:t>
            </a:r>
            <a:endParaRPr lang="en-GB" dirty="0"/>
          </a:p>
        </p:txBody>
      </p:sp>
      <p:sp>
        <p:nvSpPr>
          <p:cNvPr id="61" name="TextBox 60"/>
          <p:cNvSpPr txBox="1"/>
          <p:nvPr/>
        </p:nvSpPr>
        <p:spPr>
          <a:xfrm>
            <a:off x="2612106" y="5163415"/>
            <a:ext cx="854817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START</a:t>
            </a:r>
            <a:endParaRPr lang="en-GB" dirty="0"/>
          </a:p>
        </p:txBody>
      </p:sp>
      <p:sp>
        <p:nvSpPr>
          <p:cNvPr id="63" name="TextBox 62"/>
          <p:cNvSpPr txBox="1"/>
          <p:nvPr/>
        </p:nvSpPr>
        <p:spPr>
          <a:xfrm>
            <a:off x="5245028" y="5161573"/>
            <a:ext cx="854817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STRAT</a:t>
            </a:r>
            <a:endParaRPr lang="en-GB" dirty="0"/>
          </a:p>
        </p:txBody>
      </p:sp>
      <p:sp>
        <p:nvSpPr>
          <p:cNvPr id="64" name="TextBox 63"/>
          <p:cNvSpPr txBox="1"/>
          <p:nvPr/>
        </p:nvSpPr>
        <p:spPr>
          <a:xfrm>
            <a:off x="2533276" y="2379583"/>
            <a:ext cx="854817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LANE 1</a:t>
            </a:r>
            <a:endParaRPr lang="en-GB" dirty="0"/>
          </a:p>
        </p:txBody>
      </p:sp>
      <p:sp>
        <p:nvSpPr>
          <p:cNvPr id="65" name="TextBox 64"/>
          <p:cNvSpPr txBox="1"/>
          <p:nvPr/>
        </p:nvSpPr>
        <p:spPr>
          <a:xfrm>
            <a:off x="1219438" y="3131091"/>
            <a:ext cx="672427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FACE</a:t>
            </a:r>
            <a:endParaRPr lang="en-GB" dirty="0"/>
          </a:p>
        </p:txBody>
      </p:sp>
      <p:sp>
        <p:nvSpPr>
          <p:cNvPr id="66" name="TextBox 65"/>
          <p:cNvSpPr txBox="1"/>
          <p:nvPr/>
        </p:nvSpPr>
        <p:spPr>
          <a:xfrm>
            <a:off x="5151742" y="2366685"/>
            <a:ext cx="938251" cy="369332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LANE 2</a:t>
            </a:r>
            <a:endParaRPr lang="en-GB" dirty="0"/>
          </a:p>
        </p:txBody>
      </p:sp>
      <p:sp>
        <p:nvSpPr>
          <p:cNvPr id="67" name="TextBox 66"/>
          <p:cNvSpPr txBox="1"/>
          <p:nvPr/>
        </p:nvSpPr>
        <p:spPr>
          <a:xfrm>
            <a:off x="6791406" y="3139219"/>
            <a:ext cx="712985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FACE</a:t>
            </a:r>
            <a:endParaRPr lang="en-GB" dirty="0"/>
          </a:p>
        </p:txBody>
      </p:sp>
      <p:sp>
        <p:nvSpPr>
          <p:cNvPr id="2" name="Hexagon 1"/>
          <p:cNvSpPr/>
          <p:nvPr/>
        </p:nvSpPr>
        <p:spPr>
          <a:xfrm>
            <a:off x="2096807" y="2869320"/>
            <a:ext cx="583325" cy="1781504"/>
          </a:xfrm>
          <a:prstGeom prst="hexag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Hexagon 67"/>
          <p:cNvSpPr/>
          <p:nvPr/>
        </p:nvSpPr>
        <p:spPr>
          <a:xfrm>
            <a:off x="2722187" y="2864060"/>
            <a:ext cx="583325" cy="1781504"/>
          </a:xfrm>
          <a:prstGeom prst="hexag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Hexagon 68"/>
          <p:cNvSpPr/>
          <p:nvPr/>
        </p:nvSpPr>
        <p:spPr>
          <a:xfrm>
            <a:off x="3321295" y="2864060"/>
            <a:ext cx="583325" cy="1781504"/>
          </a:xfrm>
          <a:prstGeom prst="hexag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Hexagon 69"/>
          <p:cNvSpPr/>
          <p:nvPr/>
        </p:nvSpPr>
        <p:spPr>
          <a:xfrm>
            <a:off x="5980489" y="2843034"/>
            <a:ext cx="583325" cy="1781504"/>
          </a:xfrm>
          <a:prstGeom prst="hexag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Hexagon 71"/>
          <p:cNvSpPr/>
          <p:nvPr/>
        </p:nvSpPr>
        <p:spPr>
          <a:xfrm>
            <a:off x="5349849" y="2843034"/>
            <a:ext cx="583325" cy="1781504"/>
          </a:xfrm>
          <a:prstGeom prst="hexag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Hexagon 72"/>
          <p:cNvSpPr/>
          <p:nvPr/>
        </p:nvSpPr>
        <p:spPr>
          <a:xfrm>
            <a:off x="4719209" y="2843034"/>
            <a:ext cx="583325" cy="1781504"/>
          </a:xfrm>
          <a:prstGeom prst="hexag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Box 73"/>
          <p:cNvSpPr txBox="1"/>
          <p:nvPr/>
        </p:nvSpPr>
        <p:spPr>
          <a:xfrm>
            <a:off x="1214179" y="4040259"/>
            <a:ext cx="756512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AWAY</a:t>
            </a:r>
            <a:endParaRPr lang="en-GB" dirty="0"/>
          </a:p>
        </p:txBody>
      </p:sp>
      <p:sp>
        <p:nvSpPr>
          <p:cNvPr id="75" name="TextBox 74"/>
          <p:cNvSpPr txBox="1"/>
          <p:nvPr/>
        </p:nvSpPr>
        <p:spPr>
          <a:xfrm>
            <a:off x="6742785" y="4034999"/>
            <a:ext cx="756512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AWAY</a:t>
            </a:r>
            <a:endParaRPr lang="en-GB" dirty="0"/>
          </a:p>
        </p:txBody>
      </p:sp>
      <p:sp>
        <p:nvSpPr>
          <p:cNvPr id="3" name="Can 2"/>
          <p:cNvSpPr/>
          <p:nvPr/>
        </p:nvSpPr>
        <p:spPr>
          <a:xfrm>
            <a:off x="2279961" y="4696705"/>
            <a:ext cx="172193" cy="231569"/>
          </a:xfrm>
          <a:prstGeom prst="ca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Can 75"/>
          <p:cNvSpPr/>
          <p:nvPr/>
        </p:nvSpPr>
        <p:spPr>
          <a:xfrm>
            <a:off x="2913339" y="4694717"/>
            <a:ext cx="172193" cy="231569"/>
          </a:xfrm>
          <a:prstGeom prst="ca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Can 76"/>
          <p:cNvSpPr/>
          <p:nvPr/>
        </p:nvSpPr>
        <p:spPr>
          <a:xfrm>
            <a:off x="3536829" y="4694717"/>
            <a:ext cx="172193" cy="231569"/>
          </a:xfrm>
          <a:prstGeom prst="ca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8" name="Straight Connector 77"/>
          <p:cNvCxnSpPr/>
          <p:nvPr/>
        </p:nvCxnSpPr>
        <p:spPr>
          <a:xfrm flipH="1" flipV="1">
            <a:off x="3127162" y="4807516"/>
            <a:ext cx="387927" cy="7917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H="1">
            <a:off x="2986644" y="4948050"/>
            <a:ext cx="10804" cy="199903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 flipH="1" flipV="1">
            <a:off x="2483863" y="4805538"/>
            <a:ext cx="387927" cy="7917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Can 82"/>
          <p:cNvSpPr/>
          <p:nvPr/>
        </p:nvSpPr>
        <p:spPr>
          <a:xfrm>
            <a:off x="6194854" y="4668992"/>
            <a:ext cx="172193" cy="231569"/>
          </a:xfrm>
          <a:prstGeom prst="ca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Can 83"/>
          <p:cNvSpPr/>
          <p:nvPr/>
        </p:nvSpPr>
        <p:spPr>
          <a:xfrm>
            <a:off x="5565479" y="4668992"/>
            <a:ext cx="172193" cy="231569"/>
          </a:xfrm>
          <a:prstGeom prst="ca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Can 84"/>
          <p:cNvSpPr/>
          <p:nvPr/>
        </p:nvSpPr>
        <p:spPr>
          <a:xfrm>
            <a:off x="4912354" y="4668992"/>
            <a:ext cx="172193" cy="231569"/>
          </a:xfrm>
          <a:prstGeom prst="ca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6" name="Straight Connector 85"/>
          <p:cNvCxnSpPr/>
          <p:nvPr/>
        </p:nvCxnSpPr>
        <p:spPr>
          <a:xfrm flipH="1" flipV="1">
            <a:off x="5773312" y="4781791"/>
            <a:ext cx="387927" cy="7917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 flipH="1" flipV="1">
            <a:off x="5134037" y="4783766"/>
            <a:ext cx="387927" cy="7917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 flipH="1">
            <a:off x="5644669" y="4934200"/>
            <a:ext cx="10804" cy="199903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60553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be 4"/>
          <p:cNvSpPr/>
          <p:nvPr/>
        </p:nvSpPr>
        <p:spPr>
          <a:xfrm>
            <a:off x="381000" y="400050"/>
            <a:ext cx="8324850" cy="6057900"/>
          </a:xfrm>
          <a:prstGeom prst="cube">
            <a:avLst>
              <a:gd name="adj" fmla="val 4577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057400" y="781050"/>
            <a:ext cx="449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ALLEN BRADLEY CONTROL  TOUCH SCREEN</a:t>
            </a:r>
            <a:endParaRPr lang="en-GB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422737" y="7036223"/>
            <a:ext cx="931412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940672" y="1238249"/>
            <a:ext cx="6815962" cy="48630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/>
          <p:cNvGrpSpPr/>
          <p:nvPr/>
        </p:nvGrpSpPr>
        <p:grpSpPr>
          <a:xfrm>
            <a:off x="2288168" y="2055738"/>
            <a:ext cx="544068" cy="372278"/>
            <a:chOff x="10096500" y="1614212"/>
            <a:chExt cx="647700" cy="443188"/>
          </a:xfrm>
        </p:grpSpPr>
        <p:sp>
          <p:nvSpPr>
            <p:cNvPr id="66" name="Rectangle 65"/>
            <p:cNvSpPr/>
            <p:nvPr/>
          </p:nvSpPr>
          <p:spPr>
            <a:xfrm>
              <a:off x="10096500" y="1638300"/>
              <a:ext cx="647700" cy="4191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10248900" y="1614212"/>
              <a:ext cx="2857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1</a:t>
              </a:r>
              <a:endParaRPr lang="en-GB" dirty="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4032386" y="2055738"/>
            <a:ext cx="544068" cy="372278"/>
            <a:chOff x="10096500" y="1614212"/>
            <a:chExt cx="647700" cy="443188"/>
          </a:xfrm>
        </p:grpSpPr>
        <p:sp>
          <p:nvSpPr>
            <p:cNvPr id="64" name="Rectangle 63"/>
            <p:cNvSpPr/>
            <p:nvPr/>
          </p:nvSpPr>
          <p:spPr>
            <a:xfrm>
              <a:off x="10096500" y="1638300"/>
              <a:ext cx="647700" cy="4191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10248900" y="1614212"/>
              <a:ext cx="2857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2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776604" y="2071740"/>
            <a:ext cx="544068" cy="372278"/>
            <a:chOff x="10096500" y="1614212"/>
            <a:chExt cx="647700" cy="443188"/>
          </a:xfrm>
        </p:grpSpPr>
        <p:sp>
          <p:nvSpPr>
            <p:cNvPr id="62" name="Rectangle 61"/>
            <p:cNvSpPr/>
            <p:nvPr/>
          </p:nvSpPr>
          <p:spPr>
            <a:xfrm>
              <a:off x="10096500" y="1638300"/>
              <a:ext cx="647700" cy="4191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10248900" y="1614212"/>
              <a:ext cx="2857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3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953865" y="4391420"/>
            <a:ext cx="704088" cy="262943"/>
            <a:chOff x="9563100" y="1752600"/>
            <a:chExt cx="838200" cy="313027"/>
          </a:xfrm>
        </p:grpSpPr>
        <p:sp>
          <p:nvSpPr>
            <p:cNvPr id="60" name="Rectangle 59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9829332" y="1772505"/>
              <a:ext cx="369794" cy="2931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4</a:t>
              </a:r>
              <a:endParaRPr lang="en-GB" sz="1000" dirty="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662728" y="4390504"/>
            <a:ext cx="704088" cy="262943"/>
            <a:chOff x="9563100" y="1752600"/>
            <a:chExt cx="838200" cy="313027"/>
          </a:xfrm>
        </p:grpSpPr>
        <p:sp>
          <p:nvSpPr>
            <p:cNvPr id="58" name="Rectangle 57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9829332" y="1772505"/>
              <a:ext cx="369794" cy="2931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7</a:t>
              </a:r>
              <a:endParaRPr lang="en-GB" sz="1000" dirty="0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2096144" y="4382488"/>
            <a:ext cx="704088" cy="262943"/>
            <a:chOff x="9563100" y="1752600"/>
            <a:chExt cx="838200" cy="313027"/>
          </a:xfrm>
        </p:grpSpPr>
        <p:sp>
          <p:nvSpPr>
            <p:cNvPr id="56" name="Rectangle 55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9829332" y="1772505"/>
              <a:ext cx="369794" cy="2931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/>
                <a:t>3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3947905" y="4689137"/>
            <a:ext cx="704088" cy="253417"/>
            <a:chOff x="9563100" y="1752600"/>
            <a:chExt cx="838200" cy="301687"/>
          </a:xfrm>
        </p:grpSpPr>
        <p:sp>
          <p:nvSpPr>
            <p:cNvPr id="54" name="Rectangle 53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9786799" y="1761166"/>
              <a:ext cx="512610" cy="2931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11</a:t>
              </a:r>
              <a:endParaRPr lang="en-GB" sz="1000" dirty="0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5665700" y="4688220"/>
            <a:ext cx="704088" cy="253417"/>
            <a:chOff x="9563100" y="1752600"/>
            <a:chExt cx="838200" cy="301687"/>
          </a:xfrm>
        </p:grpSpPr>
        <p:sp>
          <p:nvSpPr>
            <p:cNvPr id="52" name="Rectangle 51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9776165" y="1761166"/>
              <a:ext cx="604760" cy="2931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14</a:t>
              </a:r>
              <a:endParaRPr lang="en-GB" sz="1000" dirty="0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090184" y="4689137"/>
            <a:ext cx="716745" cy="253417"/>
            <a:chOff x="9563100" y="1752600"/>
            <a:chExt cx="853268" cy="301687"/>
          </a:xfrm>
        </p:grpSpPr>
        <p:sp>
          <p:nvSpPr>
            <p:cNvPr id="50" name="Rectangle 49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9786800" y="1761166"/>
              <a:ext cx="629568" cy="2931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11</a:t>
              </a:r>
              <a:endParaRPr lang="en-GB" sz="1000" dirty="0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3947905" y="4992815"/>
            <a:ext cx="725676" cy="253417"/>
            <a:chOff x="9563100" y="1752600"/>
            <a:chExt cx="863900" cy="301687"/>
          </a:xfrm>
        </p:grpSpPr>
        <p:sp>
          <p:nvSpPr>
            <p:cNvPr id="48" name="Rectangle 47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9808065" y="1761166"/>
              <a:ext cx="618935" cy="2931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20</a:t>
              </a:r>
              <a:endParaRPr lang="en-GB" sz="1000" dirty="0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5665700" y="4991901"/>
            <a:ext cx="704088" cy="262943"/>
            <a:chOff x="9563100" y="1752600"/>
            <a:chExt cx="838200" cy="313027"/>
          </a:xfrm>
        </p:grpSpPr>
        <p:sp>
          <p:nvSpPr>
            <p:cNvPr id="46" name="Rectangle 45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808065" y="1772505"/>
              <a:ext cx="498435" cy="2931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20</a:t>
              </a:r>
              <a:endParaRPr lang="en-GB" sz="1000" dirty="0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2090184" y="4992816"/>
            <a:ext cx="704088" cy="253417"/>
            <a:chOff x="9563100" y="1752600"/>
            <a:chExt cx="838200" cy="301687"/>
          </a:xfrm>
        </p:grpSpPr>
        <p:sp>
          <p:nvSpPr>
            <p:cNvPr id="44" name="Rectangle 43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9776167" y="1761166"/>
              <a:ext cx="565771" cy="2931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17</a:t>
              </a:r>
              <a:endParaRPr lang="en-GB" sz="1000" dirty="0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2631261" y="5471216"/>
            <a:ext cx="620062" cy="253417"/>
            <a:chOff x="9563100" y="1752600"/>
            <a:chExt cx="838200" cy="301687"/>
          </a:xfrm>
        </p:grpSpPr>
        <p:sp>
          <p:nvSpPr>
            <p:cNvPr id="42" name="Rectangle 41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808066" y="1761166"/>
              <a:ext cx="498434" cy="2931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2</a:t>
              </a:r>
              <a:endParaRPr lang="en-GB" sz="1000" dirty="0"/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1761966" y="5482537"/>
            <a:ext cx="11274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TIME FACING</a:t>
            </a:r>
            <a:endParaRPr lang="en-GB" sz="1000" dirty="0"/>
          </a:p>
        </p:txBody>
      </p:sp>
      <p:grpSp>
        <p:nvGrpSpPr>
          <p:cNvPr id="26" name="Group 25"/>
          <p:cNvGrpSpPr/>
          <p:nvPr/>
        </p:nvGrpSpPr>
        <p:grpSpPr>
          <a:xfrm>
            <a:off x="5075503" y="4416682"/>
            <a:ext cx="872301" cy="820823"/>
            <a:chOff x="5316290" y="4196257"/>
            <a:chExt cx="1038453" cy="977170"/>
          </a:xfrm>
        </p:grpSpPr>
        <p:sp>
          <p:nvSpPr>
            <p:cNvPr id="39" name="TextBox 38"/>
            <p:cNvSpPr txBox="1"/>
            <p:nvPr/>
          </p:nvSpPr>
          <p:spPr>
            <a:xfrm>
              <a:off x="5323385" y="4196257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316290" y="4529418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316290" y="4880307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1514718" y="4419654"/>
            <a:ext cx="872301" cy="820823"/>
            <a:chOff x="5316290" y="4196257"/>
            <a:chExt cx="1038453" cy="977170"/>
          </a:xfrm>
        </p:grpSpPr>
        <p:sp>
          <p:nvSpPr>
            <p:cNvPr id="36" name="TextBox 35"/>
            <p:cNvSpPr txBox="1"/>
            <p:nvPr/>
          </p:nvSpPr>
          <p:spPr>
            <a:xfrm>
              <a:off x="5323385" y="4196257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5316290" y="4529418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5316290" y="4880307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3363584" y="4410722"/>
            <a:ext cx="872301" cy="820823"/>
            <a:chOff x="5316290" y="4196257"/>
            <a:chExt cx="1038453" cy="977170"/>
          </a:xfrm>
        </p:grpSpPr>
        <p:sp>
          <p:nvSpPr>
            <p:cNvPr id="33" name="TextBox 32"/>
            <p:cNvSpPr txBox="1"/>
            <p:nvPr/>
          </p:nvSpPr>
          <p:spPr>
            <a:xfrm>
              <a:off x="5323385" y="4196257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5316290" y="4529418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316290" y="4880307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6732292" y="1836924"/>
            <a:ext cx="854817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LANE 1</a:t>
            </a:r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1100742" y="1408374"/>
            <a:ext cx="854817" cy="369332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HOME</a:t>
            </a:r>
            <a:endParaRPr lang="en-GB" dirty="0"/>
          </a:p>
        </p:txBody>
      </p:sp>
      <p:sp>
        <p:nvSpPr>
          <p:cNvPr id="101" name="Hexagon 100"/>
          <p:cNvSpPr/>
          <p:nvPr/>
        </p:nvSpPr>
        <p:spPr>
          <a:xfrm>
            <a:off x="2254467" y="2506702"/>
            <a:ext cx="583325" cy="1781504"/>
          </a:xfrm>
          <a:prstGeom prst="hexag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Hexagon 101"/>
          <p:cNvSpPr/>
          <p:nvPr/>
        </p:nvSpPr>
        <p:spPr>
          <a:xfrm>
            <a:off x="4004493" y="2506702"/>
            <a:ext cx="583325" cy="1781504"/>
          </a:xfrm>
          <a:prstGeom prst="hexag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Hexagon 102"/>
          <p:cNvSpPr/>
          <p:nvPr/>
        </p:nvSpPr>
        <p:spPr>
          <a:xfrm>
            <a:off x="5738753" y="2522468"/>
            <a:ext cx="583325" cy="1781504"/>
          </a:xfrm>
          <a:prstGeom prst="hexag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TextBox 103"/>
          <p:cNvSpPr txBox="1"/>
          <p:nvPr/>
        </p:nvSpPr>
        <p:spPr>
          <a:xfrm>
            <a:off x="2026684" y="1433228"/>
            <a:ext cx="5072884" cy="30777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AUTO .22 15 SHOOTS 2 PER TARGET P15 TARGET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4785240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be 4"/>
          <p:cNvSpPr/>
          <p:nvPr/>
        </p:nvSpPr>
        <p:spPr>
          <a:xfrm>
            <a:off x="381000" y="400050"/>
            <a:ext cx="8324850" cy="6057900"/>
          </a:xfrm>
          <a:prstGeom prst="cube">
            <a:avLst>
              <a:gd name="adj" fmla="val 4577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057400" y="781050"/>
            <a:ext cx="449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ALLEN BRADLEY CONTROL  TOUCH SCREEN</a:t>
            </a:r>
            <a:endParaRPr lang="en-GB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422737" y="7036223"/>
            <a:ext cx="931412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940672" y="1238249"/>
            <a:ext cx="6815962" cy="48630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/>
          <p:cNvGrpSpPr/>
          <p:nvPr/>
        </p:nvGrpSpPr>
        <p:grpSpPr>
          <a:xfrm>
            <a:off x="2209338" y="2055738"/>
            <a:ext cx="544068" cy="372278"/>
            <a:chOff x="10096500" y="1614212"/>
            <a:chExt cx="647700" cy="443188"/>
          </a:xfrm>
        </p:grpSpPr>
        <p:sp>
          <p:nvSpPr>
            <p:cNvPr id="66" name="Rectangle 65"/>
            <p:cNvSpPr/>
            <p:nvPr/>
          </p:nvSpPr>
          <p:spPr>
            <a:xfrm>
              <a:off x="10096500" y="1638300"/>
              <a:ext cx="647700" cy="4191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10248900" y="1614212"/>
              <a:ext cx="2857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1</a:t>
              </a:r>
              <a:endParaRPr lang="en-GB" dirty="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4016620" y="2055738"/>
            <a:ext cx="544068" cy="372278"/>
            <a:chOff x="10096500" y="1614212"/>
            <a:chExt cx="647700" cy="443188"/>
          </a:xfrm>
        </p:grpSpPr>
        <p:sp>
          <p:nvSpPr>
            <p:cNvPr id="64" name="Rectangle 63"/>
            <p:cNvSpPr/>
            <p:nvPr/>
          </p:nvSpPr>
          <p:spPr>
            <a:xfrm>
              <a:off x="10096500" y="1638300"/>
              <a:ext cx="647700" cy="4191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10248900" y="1614212"/>
              <a:ext cx="2857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2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729306" y="2055974"/>
            <a:ext cx="544068" cy="372278"/>
            <a:chOff x="10096500" y="1614212"/>
            <a:chExt cx="647700" cy="443188"/>
          </a:xfrm>
        </p:grpSpPr>
        <p:sp>
          <p:nvSpPr>
            <p:cNvPr id="62" name="Rectangle 61"/>
            <p:cNvSpPr/>
            <p:nvPr/>
          </p:nvSpPr>
          <p:spPr>
            <a:xfrm>
              <a:off x="10096500" y="1638300"/>
              <a:ext cx="647700" cy="4191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10248900" y="1614212"/>
              <a:ext cx="2857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3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953865" y="4391420"/>
            <a:ext cx="704088" cy="262943"/>
            <a:chOff x="9563100" y="1752600"/>
            <a:chExt cx="838200" cy="313027"/>
          </a:xfrm>
        </p:grpSpPr>
        <p:sp>
          <p:nvSpPr>
            <p:cNvPr id="60" name="Rectangle 59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9829332" y="1772505"/>
              <a:ext cx="369794" cy="2931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4</a:t>
              </a:r>
              <a:endParaRPr lang="en-GB" sz="1000" dirty="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662728" y="4390504"/>
            <a:ext cx="704088" cy="262943"/>
            <a:chOff x="9563100" y="1752600"/>
            <a:chExt cx="838200" cy="313027"/>
          </a:xfrm>
        </p:grpSpPr>
        <p:sp>
          <p:nvSpPr>
            <p:cNvPr id="58" name="Rectangle 57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9829332" y="1772505"/>
              <a:ext cx="369794" cy="2931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7</a:t>
              </a:r>
              <a:endParaRPr lang="en-GB" sz="1000" dirty="0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2096144" y="4382488"/>
            <a:ext cx="704088" cy="262943"/>
            <a:chOff x="9563100" y="1752600"/>
            <a:chExt cx="838200" cy="313027"/>
          </a:xfrm>
        </p:grpSpPr>
        <p:sp>
          <p:nvSpPr>
            <p:cNvPr id="56" name="Rectangle 55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9829332" y="1772505"/>
              <a:ext cx="369794" cy="2931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/>
                <a:t>3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3947905" y="4689137"/>
            <a:ext cx="704088" cy="253417"/>
            <a:chOff x="9563100" y="1752600"/>
            <a:chExt cx="838200" cy="301687"/>
          </a:xfrm>
        </p:grpSpPr>
        <p:sp>
          <p:nvSpPr>
            <p:cNvPr id="54" name="Rectangle 53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9786799" y="1761166"/>
              <a:ext cx="512610" cy="2931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11</a:t>
              </a:r>
              <a:endParaRPr lang="en-GB" sz="1000" dirty="0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5665700" y="4688220"/>
            <a:ext cx="704088" cy="253417"/>
            <a:chOff x="9563100" y="1752600"/>
            <a:chExt cx="838200" cy="301687"/>
          </a:xfrm>
        </p:grpSpPr>
        <p:sp>
          <p:nvSpPr>
            <p:cNvPr id="52" name="Rectangle 51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9776165" y="1761166"/>
              <a:ext cx="604760" cy="2931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14</a:t>
              </a:r>
              <a:endParaRPr lang="en-GB" sz="1000" dirty="0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090184" y="4689137"/>
            <a:ext cx="716745" cy="253417"/>
            <a:chOff x="9563100" y="1752600"/>
            <a:chExt cx="853268" cy="301687"/>
          </a:xfrm>
        </p:grpSpPr>
        <p:sp>
          <p:nvSpPr>
            <p:cNvPr id="50" name="Rectangle 49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9786800" y="1761166"/>
              <a:ext cx="629568" cy="2931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11</a:t>
              </a:r>
              <a:endParaRPr lang="en-GB" sz="1000" dirty="0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3947905" y="4992815"/>
            <a:ext cx="725676" cy="253417"/>
            <a:chOff x="9563100" y="1752600"/>
            <a:chExt cx="863900" cy="301687"/>
          </a:xfrm>
        </p:grpSpPr>
        <p:sp>
          <p:nvSpPr>
            <p:cNvPr id="48" name="Rectangle 47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9808065" y="1761166"/>
              <a:ext cx="618935" cy="2931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20</a:t>
              </a:r>
              <a:endParaRPr lang="en-GB" sz="1000" dirty="0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5665700" y="4991901"/>
            <a:ext cx="704088" cy="262943"/>
            <a:chOff x="9563100" y="1752600"/>
            <a:chExt cx="838200" cy="313027"/>
          </a:xfrm>
        </p:grpSpPr>
        <p:sp>
          <p:nvSpPr>
            <p:cNvPr id="46" name="Rectangle 45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808065" y="1772505"/>
              <a:ext cx="498435" cy="2931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20</a:t>
              </a:r>
              <a:endParaRPr lang="en-GB" sz="1000" dirty="0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2090184" y="4992816"/>
            <a:ext cx="704088" cy="253417"/>
            <a:chOff x="9563100" y="1752600"/>
            <a:chExt cx="838200" cy="301687"/>
          </a:xfrm>
        </p:grpSpPr>
        <p:sp>
          <p:nvSpPr>
            <p:cNvPr id="44" name="Rectangle 43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9776167" y="1761166"/>
              <a:ext cx="565771" cy="2931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17</a:t>
              </a:r>
              <a:endParaRPr lang="en-GB" sz="1000" dirty="0"/>
            </a:p>
          </p:txBody>
        </p:sp>
      </p:grpSp>
      <p:grpSp>
        <p:nvGrpSpPr>
          <p:cNvPr id="98" name="Group 97"/>
          <p:cNvGrpSpPr/>
          <p:nvPr/>
        </p:nvGrpSpPr>
        <p:grpSpPr>
          <a:xfrm>
            <a:off x="1761966" y="5471216"/>
            <a:ext cx="1489357" cy="257542"/>
            <a:chOff x="1761966" y="5471216"/>
            <a:chExt cx="1489357" cy="257542"/>
          </a:xfrm>
        </p:grpSpPr>
        <p:grpSp>
          <p:nvGrpSpPr>
            <p:cNvPr id="24" name="Group 23"/>
            <p:cNvGrpSpPr/>
            <p:nvPr/>
          </p:nvGrpSpPr>
          <p:grpSpPr>
            <a:xfrm>
              <a:off x="2631261" y="5471216"/>
              <a:ext cx="620062" cy="253417"/>
              <a:chOff x="9563100" y="1752600"/>
              <a:chExt cx="838200" cy="301687"/>
            </a:xfrm>
          </p:grpSpPr>
          <p:sp>
            <p:nvSpPr>
              <p:cNvPr id="42" name="Rectangle 41"/>
              <p:cNvSpPr/>
              <p:nvPr/>
            </p:nvSpPr>
            <p:spPr>
              <a:xfrm>
                <a:off x="9563100" y="1752600"/>
                <a:ext cx="838200" cy="299524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000"/>
              </a:p>
            </p:txBody>
          </p:sp>
          <p:sp>
            <p:nvSpPr>
              <p:cNvPr id="43" name="TextBox 42"/>
              <p:cNvSpPr txBox="1"/>
              <p:nvPr/>
            </p:nvSpPr>
            <p:spPr>
              <a:xfrm>
                <a:off x="9808066" y="1761166"/>
                <a:ext cx="498434" cy="2931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000" dirty="0" smtClean="0"/>
                  <a:t>2</a:t>
                </a:r>
                <a:endParaRPr lang="en-GB" sz="1000" dirty="0"/>
              </a:p>
            </p:txBody>
          </p:sp>
        </p:grpSp>
        <p:sp>
          <p:nvSpPr>
            <p:cNvPr id="25" name="TextBox 24"/>
            <p:cNvSpPr txBox="1"/>
            <p:nvPr/>
          </p:nvSpPr>
          <p:spPr>
            <a:xfrm>
              <a:off x="1761966" y="5482537"/>
              <a:ext cx="11274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FACING</a:t>
              </a:r>
              <a:endParaRPr lang="en-GB" sz="1000" dirty="0"/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5075503" y="4416682"/>
            <a:ext cx="872301" cy="820823"/>
            <a:chOff x="5316290" y="4196257"/>
            <a:chExt cx="1038453" cy="977170"/>
          </a:xfrm>
        </p:grpSpPr>
        <p:sp>
          <p:nvSpPr>
            <p:cNvPr id="39" name="TextBox 38"/>
            <p:cNvSpPr txBox="1"/>
            <p:nvPr/>
          </p:nvSpPr>
          <p:spPr>
            <a:xfrm>
              <a:off x="5323385" y="4196257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316290" y="4529418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316290" y="4880307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1514718" y="4419654"/>
            <a:ext cx="872301" cy="820823"/>
            <a:chOff x="5316290" y="4196257"/>
            <a:chExt cx="1038453" cy="977170"/>
          </a:xfrm>
        </p:grpSpPr>
        <p:sp>
          <p:nvSpPr>
            <p:cNvPr id="36" name="TextBox 35"/>
            <p:cNvSpPr txBox="1"/>
            <p:nvPr/>
          </p:nvSpPr>
          <p:spPr>
            <a:xfrm>
              <a:off x="5323385" y="4196257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5316290" y="4529418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5316290" y="4880307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3363584" y="4410722"/>
            <a:ext cx="872301" cy="820823"/>
            <a:chOff x="5316290" y="4196257"/>
            <a:chExt cx="1038453" cy="977170"/>
          </a:xfrm>
        </p:grpSpPr>
        <p:sp>
          <p:nvSpPr>
            <p:cNvPr id="33" name="TextBox 32"/>
            <p:cNvSpPr txBox="1"/>
            <p:nvPr/>
          </p:nvSpPr>
          <p:spPr>
            <a:xfrm>
              <a:off x="5323385" y="4196257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5316290" y="4529418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316290" y="4880307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6702070" y="1808260"/>
            <a:ext cx="938251" cy="369332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LANE 2</a:t>
            </a:r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1100742" y="1408374"/>
            <a:ext cx="854817" cy="369332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HOME</a:t>
            </a:r>
            <a:endParaRPr lang="en-GB" dirty="0"/>
          </a:p>
        </p:txBody>
      </p:sp>
      <p:sp>
        <p:nvSpPr>
          <p:cNvPr id="99" name="Hexagon 98"/>
          <p:cNvSpPr/>
          <p:nvPr/>
        </p:nvSpPr>
        <p:spPr>
          <a:xfrm>
            <a:off x="2175637" y="2506702"/>
            <a:ext cx="583325" cy="1781504"/>
          </a:xfrm>
          <a:prstGeom prst="hexag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Hexagon 100"/>
          <p:cNvSpPr/>
          <p:nvPr/>
        </p:nvSpPr>
        <p:spPr>
          <a:xfrm>
            <a:off x="4004493" y="2506702"/>
            <a:ext cx="583325" cy="1781504"/>
          </a:xfrm>
          <a:prstGeom prst="hexag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Hexagon 103"/>
          <p:cNvSpPr/>
          <p:nvPr/>
        </p:nvSpPr>
        <p:spPr>
          <a:xfrm>
            <a:off x="5707221" y="2506702"/>
            <a:ext cx="583325" cy="1781504"/>
          </a:xfrm>
          <a:prstGeom prst="hexag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TextBox 104"/>
          <p:cNvSpPr txBox="1"/>
          <p:nvPr/>
        </p:nvSpPr>
        <p:spPr>
          <a:xfrm>
            <a:off x="2073982" y="1433228"/>
            <a:ext cx="5072884" cy="30777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AUTO .22 15 SHOOTS 2 PER TARGET P15 TARGET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1551612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be 4"/>
          <p:cNvSpPr/>
          <p:nvPr/>
        </p:nvSpPr>
        <p:spPr>
          <a:xfrm>
            <a:off x="381000" y="400050"/>
            <a:ext cx="8324850" cy="6057900"/>
          </a:xfrm>
          <a:prstGeom prst="cube">
            <a:avLst>
              <a:gd name="adj" fmla="val 4577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057400" y="781050"/>
            <a:ext cx="449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ALLEN BRADLEY CONTROL  TOUCH SCREEN</a:t>
            </a:r>
            <a:endParaRPr lang="en-GB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422737" y="7036223"/>
            <a:ext cx="931412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940672" y="1238249"/>
            <a:ext cx="6815962" cy="48630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/>
          <p:cNvGrpSpPr/>
          <p:nvPr/>
        </p:nvGrpSpPr>
        <p:grpSpPr>
          <a:xfrm>
            <a:off x="2193572" y="2055738"/>
            <a:ext cx="544068" cy="372278"/>
            <a:chOff x="10096500" y="1614212"/>
            <a:chExt cx="647700" cy="443188"/>
          </a:xfrm>
        </p:grpSpPr>
        <p:sp>
          <p:nvSpPr>
            <p:cNvPr id="66" name="Rectangle 65"/>
            <p:cNvSpPr/>
            <p:nvPr/>
          </p:nvSpPr>
          <p:spPr>
            <a:xfrm>
              <a:off x="10096500" y="1638300"/>
              <a:ext cx="647700" cy="4191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10248900" y="1614212"/>
              <a:ext cx="2857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1</a:t>
              </a:r>
              <a:endParaRPr lang="en-GB" dirty="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4032386" y="2055738"/>
            <a:ext cx="544068" cy="372278"/>
            <a:chOff x="10096500" y="1614213"/>
            <a:chExt cx="647700" cy="443187"/>
          </a:xfrm>
        </p:grpSpPr>
        <p:sp>
          <p:nvSpPr>
            <p:cNvPr id="64" name="Rectangle 63"/>
            <p:cNvSpPr/>
            <p:nvPr/>
          </p:nvSpPr>
          <p:spPr>
            <a:xfrm>
              <a:off x="10096500" y="1638300"/>
              <a:ext cx="647700" cy="4191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10248900" y="1614213"/>
              <a:ext cx="2857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2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729306" y="2055974"/>
            <a:ext cx="544068" cy="372278"/>
            <a:chOff x="10096500" y="1614212"/>
            <a:chExt cx="647700" cy="443188"/>
          </a:xfrm>
        </p:grpSpPr>
        <p:sp>
          <p:nvSpPr>
            <p:cNvPr id="62" name="Rectangle 61"/>
            <p:cNvSpPr/>
            <p:nvPr/>
          </p:nvSpPr>
          <p:spPr>
            <a:xfrm>
              <a:off x="10096500" y="1638300"/>
              <a:ext cx="647700" cy="4191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10248900" y="1614212"/>
              <a:ext cx="2857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3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953865" y="4391420"/>
            <a:ext cx="704088" cy="262943"/>
            <a:chOff x="9563100" y="1752600"/>
            <a:chExt cx="838200" cy="313027"/>
          </a:xfrm>
        </p:grpSpPr>
        <p:sp>
          <p:nvSpPr>
            <p:cNvPr id="60" name="Rectangle 59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9829332" y="1772505"/>
              <a:ext cx="369794" cy="2931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4</a:t>
              </a:r>
              <a:endParaRPr lang="en-GB" sz="1000" dirty="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662728" y="4390504"/>
            <a:ext cx="704088" cy="262943"/>
            <a:chOff x="9563100" y="1752600"/>
            <a:chExt cx="838200" cy="313027"/>
          </a:xfrm>
        </p:grpSpPr>
        <p:sp>
          <p:nvSpPr>
            <p:cNvPr id="58" name="Rectangle 57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9829332" y="1772505"/>
              <a:ext cx="369794" cy="2931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7</a:t>
              </a:r>
              <a:endParaRPr lang="en-GB" sz="1000" dirty="0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2096144" y="4382488"/>
            <a:ext cx="704088" cy="262943"/>
            <a:chOff x="9563100" y="1752600"/>
            <a:chExt cx="838200" cy="313027"/>
          </a:xfrm>
        </p:grpSpPr>
        <p:sp>
          <p:nvSpPr>
            <p:cNvPr id="56" name="Rectangle 55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9829332" y="1772505"/>
              <a:ext cx="369794" cy="2931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/>
                <a:t>3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3947905" y="4689137"/>
            <a:ext cx="704088" cy="253417"/>
            <a:chOff x="9563100" y="1752600"/>
            <a:chExt cx="838200" cy="301687"/>
          </a:xfrm>
        </p:grpSpPr>
        <p:sp>
          <p:nvSpPr>
            <p:cNvPr id="54" name="Rectangle 53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9786799" y="1761166"/>
              <a:ext cx="512610" cy="2931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11</a:t>
              </a:r>
              <a:endParaRPr lang="en-GB" sz="1000" dirty="0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5665700" y="4688220"/>
            <a:ext cx="704088" cy="253417"/>
            <a:chOff x="9563100" y="1752600"/>
            <a:chExt cx="838200" cy="301687"/>
          </a:xfrm>
        </p:grpSpPr>
        <p:sp>
          <p:nvSpPr>
            <p:cNvPr id="52" name="Rectangle 51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9776165" y="1761166"/>
              <a:ext cx="604760" cy="2931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14</a:t>
              </a:r>
              <a:endParaRPr lang="en-GB" sz="1000" dirty="0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090184" y="4689137"/>
            <a:ext cx="716745" cy="253417"/>
            <a:chOff x="9563100" y="1752600"/>
            <a:chExt cx="853268" cy="301687"/>
          </a:xfrm>
        </p:grpSpPr>
        <p:sp>
          <p:nvSpPr>
            <p:cNvPr id="50" name="Rectangle 49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9786800" y="1761166"/>
              <a:ext cx="629568" cy="2931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11</a:t>
              </a:r>
              <a:endParaRPr lang="en-GB" sz="1000" dirty="0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3947905" y="4992815"/>
            <a:ext cx="725676" cy="253417"/>
            <a:chOff x="9563100" y="1752600"/>
            <a:chExt cx="863900" cy="301687"/>
          </a:xfrm>
        </p:grpSpPr>
        <p:sp>
          <p:nvSpPr>
            <p:cNvPr id="48" name="Rectangle 47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9808065" y="1761166"/>
              <a:ext cx="618935" cy="2931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20</a:t>
              </a:r>
              <a:endParaRPr lang="en-GB" sz="1000" dirty="0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5665700" y="4991901"/>
            <a:ext cx="704088" cy="262943"/>
            <a:chOff x="9563100" y="1752600"/>
            <a:chExt cx="838200" cy="313027"/>
          </a:xfrm>
        </p:grpSpPr>
        <p:sp>
          <p:nvSpPr>
            <p:cNvPr id="46" name="Rectangle 45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808065" y="1772505"/>
              <a:ext cx="498435" cy="2931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20</a:t>
              </a:r>
              <a:endParaRPr lang="en-GB" sz="1000" dirty="0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2090184" y="4992816"/>
            <a:ext cx="704088" cy="253417"/>
            <a:chOff x="9563100" y="1752600"/>
            <a:chExt cx="838200" cy="301687"/>
          </a:xfrm>
        </p:grpSpPr>
        <p:sp>
          <p:nvSpPr>
            <p:cNvPr id="44" name="Rectangle 43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9776167" y="1761166"/>
              <a:ext cx="565771" cy="2931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17</a:t>
              </a:r>
              <a:endParaRPr lang="en-GB" sz="1000" dirty="0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2631272" y="5471216"/>
            <a:ext cx="620063" cy="253417"/>
            <a:chOff x="9563100" y="1752600"/>
            <a:chExt cx="838200" cy="301687"/>
          </a:xfrm>
        </p:grpSpPr>
        <p:sp>
          <p:nvSpPr>
            <p:cNvPr id="42" name="Rectangle 41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808066" y="1761166"/>
              <a:ext cx="498434" cy="2931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2</a:t>
              </a:r>
              <a:endParaRPr lang="en-GB" sz="1000" dirty="0"/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1761966" y="5482537"/>
            <a:ext cx="11274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TIME FACING</a:t>
            </a:r>
            <a:endParaRPr lang="en-GB" sz="1000" dirty="0"/>
          </a:p>
        </p:txBody>
      </p:sp>
      <p:grpSp>
        <p:nvGrpSpPr>
          <p:cNvPr id="26" name="Group 25"/>
          <p:cNvGrpSpPr/>
          <p:nvPr/>
        </p:nvGrpSpPr>
        <p:grpSpPr>
          <a:xfrm>
            <a:off x="5075503" y="4416682"/>
            <a:ext cx="872301" cy="820823"/>
            <a:chOff x="5316290" y="4196257"/>
            <a:chExt cx="1038453" cy="977170"/>
          </a:xfrm>
        </p:grpSpPr>
        <p:sp>
          <p:nvSpPr>
            <p:cNvPr id="39" name="TextBox 38"/>
            <p:cNvSpPr txBox="1"/>
            <p:nvPr/>
          </p:nvSpPr>
          <p:spPr>
            <a:xfrm>
              <a:off x="5323385" y="4196257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316290" y="4529418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316290" y="4880307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1514717" y="4994258"/>
            <a:ext cx="86634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TIME ON</a:t>
            </a:r>
            <a:endParaRPr lang="en-GB" sz="1000" dirty="0"/>
          </a:p>
        </p:txBody>
      </p:sp>
      <p:grpSp>
        <p:nvGrpSpPr>
          <p:cNvPr id="28" name="Group 27"/>
          <p:cNvGrpSpPr/>
          <p:nvPr/>
        </p:nvGrpSpPr>
        <p:grpSpPr>
          <a:xfrm>
            <a:off x="3363584" y="4410722"/>
            <a:ext cx="872301" cy="820823"/>
            <a:chOff x="5316290" y="4196257"/>
            <a:chExt cx="1038453" cy="977170"/>
          </a:xfrm>
        </p:grpSpPr>
        <p:sp>
          <p:nvSpPr>
            <p:cNvPr id="33" name="TextBox 32"/>
            <p:cNvSpPr txBox="1"/>
            <p:nvPr/>
          </p:nvSpPr>
          <p:spPr>
            <a:xfrm>
              <a:off x="5323385" y="4196257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5316290" y="4529418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316290" y="4880307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6732292" y="1411242"/>
            <a:ext cx="854817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LANE 1</a:t>
            </a:r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1100742" y="1408374"/>
            <a:ext cx="854817" cy="369332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HOME</a:t>
            </a:r>
            <a:endParaRPr lang="en-GB" dirty="0"/>
          </a:p>
        </p:txBody>
      </p:sp>
      <p:sp>
        <p:nvSpPr>
          <p:cNvPr id="99" name="TextBox 98"/>
          <p:cNvSpPr txBox="1"/>
          <p:nvPr/>
        </p:nvSpPr>
        <p:spPr>
          <a:xfrm>
            <a:off x="6658223" y="2796484"/>
            <a:ext cx="752512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SAVE</a:t>
            </a:r>
            <a:endParaRPr lang="en-GB" dirty="0"/>
          </a:p>
        </p:txBody>
      </p:sp>
      <p:sp>
        <p:nvSpPr>
          <p:cNvPr id="101" name="TextBox 100"/>
          <p:cNvSpPr txBox="1"/>
          <p:nvPr/>
        </p:nvSpPr>
        <p:spPr>
          <a:xfrm>
            <a:off x="2012914" y="1400246"/>
            <a:ext cx="872139" cy="369332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NAME</a:t>
            </a:r>
            <a:endParaRPr lang="en-GB" dirty="0"/>
          </a:p>
        </p:txBody>
      </p:sp>
      <p:sp>
        <p:nvSpPr>
          <p:cNvPr id="98" name="Hexagon 97"/>
          <p:cNvSpPr/>
          <p:nvPr/>
        </p:nvSpPr>
        <p:spPr>
          <a:xfrm>
            <a:off x="2175637" y="2522468"/>
            <a:ext cx="583325" cy="1781504"/>
          </a:xfrm>
          <a:prstGeom prst="hexag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Hexagon 101"/>
          <p:cNvSpPr/>
          <p:nvPr/>
        </p:nvSpPr>
        <p:spPr>
          <a:xfrm>
            <a:off x="4004493" y="2522468"/>
            <a:ext cx="583325" cy="1781504"/>
          </a:xfrm>
          <a:prstGeom prst="hexag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Hexagon 102"/>
          <p:cNvSpPr/>
          <p:nvPr/>
        </p:nvSpPr>
        <p:spPr>
          <a:xfrm>
            <a:off x="5722987" y="2522468"/>
            <a:ext cx="583325" cy="1781504"/>
          </a:xfrm>
          <a:prstGeom prst="hexag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TextBox 103"/>
          <p:cNvSpPr txBox="1"/>
          <p:nvPr/>
        </p:nvSpPr>
        <p:spPr>
          <a:xfrm>
            <a:off x="6652963" y="3421864"/>
            <a:ext cx="752512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EDIT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67437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be 6"/>
          <p:cNvSpPr/>
          <p:nvPr/>
        </p:nvSpPr>
        <p:spPr>
          <a:xfrm>
            <a:off x="381000" y="400050"/>
            <a:ext cx="8324850" cy="6057900"/>
          </a:xfrm>
          <a:prstGeom prst="cube">
            <a:avLst>
              <a:gd name="adj" fmla="val 4577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057400" y="781050"/>
            <a:ext cx="449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ALLEN BRADLEY CONTROL  TOUCH SCREEN</a:t>
            </a:r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422737" y="7036223"/>
            <a:ext cx="931412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940672" y="1238249"/>
            <a:ext cx="6815962" cy="48630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2177806" y="2055738"/>
            <a:ext cx="544068" cy="372278"/>
            <a:chOff x="10096500" y="1614212"/>
            <a:chExt cx="647700" cy="443188"/>
          </a:xfrm>
        </p:grpSpPr>
        <p:sp>
          <p:nvSpPr>
            <p:cNvPr id="64" name="Rectangle 63"/>
            <p:cNvSpPr/>
            <p:nvPr/>
          </p:nvSpPr>
          <p:spPr>
            <a:xfrm>
              <a:off x="10096500" y="1638300"/>
              <a:ext cx="647700" cy="4191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10248900" y="1614212"/>
              <a:ext cx="2857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1</a:t>
              </a:r>
              <a:endParaRPr lang="en-GB" dirty="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4032386" y="2055738"/>
            <a:ext cx="544068" cy="372278"/>
            <a:chOff x="10096500" y="1614213"/>
            <a:chExt cx="647700" cy="443187"/>
          </a:xfrm>
        </p:grpSpPr>
        <p:sp>
          <p:nvSpPr>
            <p:cNvPr id="62" name="Rectangle 61"/>
            <p:cNvSpPr/>
            <p:nvPr/>
          </p:nvSpPr>
          <p:spPr>
            <a:xfrm>
              <a:off x="10096500" y="1638300"/>
              <a:ext cx="647700" cy="4191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10248900" y="1614213"/>
              <a:ext cx="2857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2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729306" y="2071740"/>
            <a:ext cx="544068" cy="372278"/>
            <a:chOff x="10096500" y="1614212"/>
            <a:chExt cx="647700" cy="443188"/>
          </a:xfrm>
        </p:grpSpPr>
        <p:sp>
          <p:nvSpPr>
            <p:cNvPr id="60" name="Rectangle 59"/>
            <p:cNvSpPr/>
            <p:nvPr/>
          </p:nvSpPr>
          <p:spPr>
            <a:xfrm>
              <a:off x="10096500" y="1638300"/>
              <a:ext cx="647700" cy="4191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10248900" y="1614212"/>
              <a:ext cx="2857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3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953865" y="4391420"/>
            <a:ext cx="704088" cy="262943"/>
            <a:chOff x="9563100" y="1752600"/>
            <a:chExt cx="838200" cy="313027"/>
          </a:xfrm>
        </p:grpSpPr>
        <p:sp>
          <p:nvSpPr>
            <p:cNvPr id="58" name="Rectangle 57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9829332" y="1772505"/>
              <a:ext cx="369794" cy="2931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4</a:t>
              </a:r>
              <a:endParaRPr lang="en-GB" sz="1000" dirty="0"/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662728" y="4390504"/>
            <a:ext cx="704088" cy="262943"/>
            <a:chOff x="9563100" y="1752600"/>
            <a:chExt cx="838200" cy="313027"/>
          </a:xfrm>
        </p:grpSpPr>
        <p:sp>
          <p:nvSpPr>
            <p:cNvPr id="56" name="Rectangle 55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9829332" y="1772505"/>
              <a:ext cx="369794" cy="2931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7</a:t>
              </a:r>
              <a:endParaRPr lang="en-GB" sz="1000" dirty="0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096144" y="4382488"/>
            <a:ext cx="704088" cy="262943"/>
            <a:chOff x="9563100" y="1752600"/>
            <a:chExt cx="838200" cy="313027"/>
          </a:xfrm>
        </p:grpSpPr>
        <p:sp>
          <p:nvSpPr>
            <p:cNvPr id="54" name="Rectangle 53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9829332" y="1772505"/>
              <a:ext cx="369794" cy="2931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/>
                <a:t>3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3947905" y="4689137"/>
            <a:ext cx="704088" cy="253417"/>
            <a:chOff x="9563100" y="1752600"/>
            <a:chExt cx="838200" cy="301687"/>
          </a:xfrm>
        </p:grpSpPr>
        <p:sp>
          <p:nvSpPr>
            <p:cNvPr id="52" name="Rectangle 51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9786799" y="1761166"/>
              <a:ext cx="512610" cy="2931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11</a:t>
              </a:r>
              <a:endParaRPr lang="en-GB" sz="1000" dirty="0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5665700" y="4688220"/>
            <a:ext cx="704088" cy="253417"/>
            <a:chOff x="9563100" y="1752600"/>
            <a:chExt cx="838200" cy="301687"/>
          </a:xfrm>
        </p:grpSpPr>
        <p:sp>
          <p:nvSpPr>
            <p:cNvPr id="50" name="Rectangle 49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9776165" y="1761166"/>
              <a:ext cx="604760" cy="2931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14</a:t>
              </a:r>
              <a:endParaRPr lang="en-GB" sz="1000" dirty="0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2090184" y="4689137"/>
            <a:ext cx="716745" cy="253417"/>
            <a:chOff x="9563100" y="1752600"/>
            <a:chExt cx="853268" cy="301687"/>
          </a:xfrm>
        </p:grpSpPr>
        <p:sp>
          <p:nvSpPr>
            <p:cNvPr id="48" name="Rectangle 47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9786800" y="1761166"/>
              <a:ext cx="629568" cy="2931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11</a:t>
              </a:r>
              <a:endParaRPr lang="en-GB" sz="1000" dirty="0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3947905" y="4992815"/>
            <a:ext cx="725676" cy="253417"/>
            <a:chOff x="9563100" y="1752600"/>
            <a:chExt cx="863900" cy="301687"/>
          </a:xfrm>
        </p:grpSpPr>
        <p:sp>
          <p:nvSpPr>
            <p:cNvPr id="46" name="Rectangle 45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808065" y="1761166"/>
              <a:ext cx="618935" cy="2931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20</a:t>
              </a:r>
              <a:endParaRPr lang="en-GB" sz="1000" dirty="0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5665700" y="4991901"/>
            <a:ext cx="704088" cy="262943"/>
            <a:chOff x="9563100" y="1752600"/>
            <a:chExt cx="838200" cy="313027"/>
          </a:xfrm>
        </p:grpSpPr>
        <p:sp>
          <p:nvSpPr>
            <p:cNvPr id="44" name="Rectangle 43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9808065" y="1772505"/>
              <a:ext cx="498435" cy="2931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20</a:t>
              </a:r>
              <a:endParaRPr lang="en-GB" sz="1000" dirty="0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2090184" y="4992816"/>
            <a:ext cx="704088" cy="253417"/>
            <a:chOff x="9563100" y="1752600"/>
            <a:chExt cx="838200" cy="301687"/>
          </a:xfrm>
        </p:grpSpPr>
        <p:sp>
          <p:nvSpPr>
            <p:cNvPr id="42" name="Rectangle 41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776167" y="1761166"/>
              <a:ext cx="565771" cy="2931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17</a:t>
              </a:r>
              <a:endParaRPr lang="en-GB" sz="1000" dirty="0"/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2631272" y="5471216"/>
            <a:ext cx="620063" cy="253417"/>
            <a:chOff x="9563100" y="1752600"/>
            <a:chExt cx="838200" cy="301687"/>
          </a:xfrm>
        </p:grpSpPr>
        <p:sp>
          <p:nvSpPr>
            <p:cNvPr id="40" name="Rectangle 39"/>
            <p:cNvSpPr/>
            <p:nvPr/>
          </p:nvSpPr>
          <p:spPr>
            <a:xfrm>
              <a:off x="9563100" y="1752600"/>
              <a:ext cx="838200" cy="29952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9808066" y="1761166"/>
              <a:ext cx="498434" cy="2931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2</a:t>
              </a:r>
              <a:endParaRPr lang="en-GB" sz="1000" dirty="0"/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1761966" y="5482537"/>
            <a:ext cx="11274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TIME FACING</a:t>
            </a:r>
            <a:endParaRPr lang="en-GB" sz="1000" dirty="0"/>
          </a:p>
        </p:txBody>
      </p:sp>
      <p:grpSp>
        <p:nvGrpSpPr>
          <p:cNvPr id="28" name="Group 27"/>
          <p:cNvGrpSpPr/>
          <p:nvPr/>
        </p:nvGrpSpPr>
        <p:grpSpPr>
          <a:xfrm>
            <a:off x="5075503" y="4416682"/>
            <a:ext cx="872301" cy="820823"/>
            <a:chOff x="5316290" y="4196257"/>
            <a:chExt cx="1038453" cy="977170"/>
          </a:xfrm>
        </p:grpSpPr>
        <p:sp>
          <p:nvSpPr>
            <p:cNvPr id="37" name="TextBox 36"/>
            <p:cNvSpPr txBox="1"/>
            <p:nvPr/>
          </p:nvSpPr>
          <p:spPr>
            <a:xfrm>
              <a:off x="5323385" y="4196257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5316290" y="4529418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5316290" y="4880307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1514717" y="4994258"/>
            <a:ext cx="86634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TIME ON</a:t>
            </a:r>
            <a:endParaRPr lang="en-GB" sz="1000" dirty="0"/>
          </a:p>
        </p:txBody>
      </p:sp>
      <p:grpSp>
        <p:nvGrpSpPr>
          <p:cNvPr id="30" name="Group 29"/>
          <p:cNvGrpSpPr/>
          <p:nvPr/>
        </p:nvGrpSpPr>
        <p:grpSpPr>
          <a:xfrm>
            <a:off x="3363584" y="4410722"/>
            <a:ext cx="872301" cy="820823"/>
            <a:chOff x="5316290" y="4196257"/>
            <a:chExt cx="1038453" cy="977170"/>
          </a:xfrm>
        </p:grpSpPr>
        <p:sp>
          <p:nvSpPr>
            <p:cNvPr id="34" name="TextBox 33"/>
            <p:cNvSpPr txBox="1"/>
            <p:nvPr/>
          </p:nvSpPr>
          <p:spPr>
            <a:xfrm>
              <a:off x="5323385" y="4196257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316290" y="4529418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316290" y="4880307"/>
              <a:ext cx="1031358" cy="293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TIME ON</a:t>
              </a:r>
              <a:endParaRPr lang="en-GB" sz="1000" dirty="0"/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748058" y="1411242"/>
            <a:ext cx="854817" cy="369332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LANE 2</a:t>
            </a:r>
            <a:endParaRPr lang="en-GB" dirty="0"/>
          </a:p>
        </p:txBody>
      </p:sp>
      <p:sp>
        <p:nvSpPr>
          <p:cNvPr id="32" name="TextBox 31"/>
          <p:cNvSpPr txBox="1"/>
          <p:nvPr/>
        </p:nvSpPr>
        <p:spPr>
          <a:xfrm>
            <a:off x="1100742" y="1408374"/>
            <a:ext cx="854817" cy="369332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HOME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6658223" y="2575760"/>
            <a:ext cx="752512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SAVE</a:t>
            </a:r>
            <a:endParaRPr lang="en-GB" dirty="0"/>
          </a:p>
        </p:txBody>
      </p:sp>
      <p:sp>
        <p:nvSpPr>
          <p:cNvPr id="188" name="TextBox 187"/>
          <p:cNvSpPr txBox="1"/>
          <p:nvPr/>
        </p:nvSpPr>
        <p:spPr>
          <a:xfrm>
            <a:off x="2028680" y="1400246"/>
            <a:ext cx="872139" cy="369332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NAME</a:t>
            </a:r>
            <a:endParaRPr lang="en-GB" dirty="0"/>
          </a:p>
        </p:txBody>
      </p:sp>
      <p:sp>
        <p:nvSpPr>
          <p:cNvPr id="96" name="Hexagon 95"/>
          <p:cNvSpPr/>
          <p:nvPr/>
        </p:nvSpPr>
        <p:spPr>
          <a:xfrm>
            <a:off x="2159871" y="2522468"/>
            <a:ext cx="583325" cy="1781504"/>
          </a:xfrm>
          <a:prstGeom prst="hexag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Hexagon 96"/>
          <p:cNvSpPr/>
          <p:nvPr/>
        </p:nvSpPr>
        <p:spPr>
          <a:xfrm>
            <a:off x="4020259" y="2522468"/>
            <a:ext cx="583325" cy="1781504"/>
          </a:xfrm>
          <a:prstGeom prst="hexag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Hexagon 97"/>
          <p:cNvSpPr/>
          <p:nvPr/>
        </p:nvSpPr>
        <p:spPr>
          <a:xfrm>
            <a:off x="5707221" y="2522468"/>
            <a:ext cx="583325" cy="1781504"/>
          </a:xfrm>
          <a:prstGeom prst="hexag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TextBox 98"/>
          <p:cNvSpPr txBox="1"/>
          <p:nvPr/>
        </p:nvSpPr>
        <p:spPr>
          <a:xfrm>
            <a:off x="6684495" y="3075012"/>
            <a:ext cx="752512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EDIT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39957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" name="Group 103"/>
          <p:cNvGrpSpPr/>
          <p:nvPr/>
        </p:nvGrpSpPr>
        <p:grpSpPr>
          <a:xfrm>
            <a:off x="367352" y="427346"/>
            <a:ext cx="9369506" cy="6608877"/>
            <a:chOff x="367352" y="427346"/>
            <a:chExt cx="9369506" cy="6608877"/>
          </a:xfrm>
        </p:grpSpPr>
        <p:sp>
          <p:nvSpPr>
            <p:cNvPr id="7" name="Cube 6"/>
            <p:cNvSpPr/>
            <p:nvPr/>
          </p:nvSpPr>
          <p:spPr>
            <a:xfrm>
              <a:off x="367352" y="427346"/>
              <a:ext cx="8324850" cy="6057900"/>
            </a:xfrm>
            <a:prstGeom prst="cube">
              <a:avLst>
                <a:gd name="adj" fmla="val 4577"/>
              </a:avLst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057400" y="781050"/>
              <a:ext cx="4495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ALLEN BRADLEY CONTROL  TOUCH SCREEN</a:t>
              </a:r>
              <a:endParaRPr lang="en-GB" dirty="0"/>
            </a:p>
          </p:txBody>
        </p:sp>
        <p:cxnSp>
          <p:nvCxnSpPr>
            <p:cNvPr id="9" name="Straight Connector 8"/>
            <p:cNvCxnSpPr/>
            <p:nvPr/>
          </p:nvCxnSpPr>
          <p:spPr>
            <a:xfrm>
              <a:off x="422737" y="7036223"/>
              <a:ext cx="931412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9"/>
            <p:cNvSpPr/>
            <p:nvPr/>
          </p:nvSpPr>
          <p:spPr>
            <a:xfrm>
              <a:off x="940672" y="1238249"/>
              <a:ext cx="6815962" cy="486300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100742" y="1408374"/>
              <a:ext cx="854817" cy="369332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HOME</a:t>
              </a:r>
              <a:endParaRPr lang="en-GB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2081237" y="1414132"/>
              <a:ext cx="1809276" cy="369332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PROG </a:t>
              </a:r>
              <a:r>
                <a:rPr lang="en-GB" dirty="0" smtClean="0"/>
                <a:t>LANE 1</a:t>
              </a:r>
              <a:endParaRPr lang="en-GB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6595159" y="2276206"/>
              <a:ext cx="752512" cy="369332"/>
            </a:xfrm>
            <a:prstGeom prst="rect">
              <a:avLst/>
            </a:prstGeom>
            <a:solidFill>
              <a:srgbClr val="FF0000"/>
            </a:solidFill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LOAD</a:t>
              </a:r>
              <a:endParaRPr lang="en-GB" dirty="0"/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1112256" y="2032336"/>
              <a:ext cx="5072884" cy="307777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AUTO .22 15 SHOOTS 2 PER TARGET P15 TARGET</a:t>
              </a:r>
              <a:endParaRPr lang="en-GB" sz="1400" dirty="0"/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1109388" y="2426264"/>
              <a:ext cx="5084378" cy="307777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BOLT ACTION .22 15 SHOOTS 3 PER TARGET P20 TARGET</a:t>
              </a:r>
              <a:endParaRPr lang="en-GB" sz="1400" dirty="0"/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1115146" y="2828818"/>
              <a:ext cx="5084378" cy="307777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BOLT ACTION .22 20 SHOOTS 5 PER TARGET P9 TARGET</a:t>
              </a:r>
              <a:endParaRPr lang="en-GB" sz="1400" dirty="0"/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1112278" y="3222746"/>
              <a:ext cx="5084378" cy="307777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BLACK POWDER  SHOOTS 10 PER TARGET P11 TARGET</a:t>
              </a:r>
              <a:endParaRPr lang="en-GB" sz="1400" dirty="0"/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1112278" y="3610916"/>
              <a:ext cx="5084378" cy="307777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BOLT ACTION COMBO SHOOTS 5 PER TARGET P10 TARGET</a:t>
              </a:r>
              <a:endParaRPr lang="en-GB" sz="1400" dirty="0"/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1103652" y="3999086"/>
              <a:ext cx="5084378" cy="307777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AUTO .22 COMB 15 SHOOTS 5 PER TARGET P9 TARGET</a:t>
              </a:r>
              <a:endParaRPr lang="en-GB" sz="1400" dirty="0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6542690" y="3043480"/>
            <a:ext cx="862785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DEILET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08140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67352" y="427346"/>
            <a:ext cx="9369506" cy="6608877"/>
            <a:chOff x="367352" y="427346"/>
            <a:chExt cx="9369506" cy="6608877"/>
          </a:xfrm>
        </p:grpSpPr>
        <p:sp>
          <p:nvSpPr>
            <p:cNvPr id="5" name="Cube 4"/>
            <p:cNvSpPr/>
            <p:nvPr/>
          </p:nvSpPr>
          <p:spPr>
            <a:xfrm>
              <a:off x="367352" y="427346"/>
              <a:ext cx="8324850" cy="6057900"/>
            </a:xfrm>
            <a:prstGeom prst="cube">
              <a:avLst>
                <a:gd name="adj" fmla="val 4577"/>
              </a:avLst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057400" y="781050"/>
              <a:ext cx="4495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ALLEN BRADLEY CONTROL  TOUCH SCREEN</a:t>
              </a:r>
              <a:endParaRPr lang="en-GB" dirty="0"/>
            </a:p>
          </p:txBody>
        </p:sp>
        <p:cxnSp>
          <p:nvCxnSpPr>
            <p:cNvPr id="7" name="Straight Connector 6"/>
            <p:cNvCxnSpPr/>
            <p:nvPr/>
          </p:nvCxnSpPr>
          <p:spPr>
            <a:xfrm>
              <a:off x="422737" y="7036223"/>
              <a:ext cx="931412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ectangle 7"/>
            <p:cNvSpPr/>
            <p:nvPr/>
          </p:nvSpPr>
          <p:spPr>
            <a:xfrm>
              <a:off x="940672" y="1238249"/>
              <a:ext cx="6815962" cy="486300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100742" y="1408374"/>
              <a:ext cx="854817" cy="369332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HOME</a:t>
              </a:r>
              <a:endParaRPr lang="en-GB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081237" y="1414132"/>
              <a:ext cx="1809276" cy="369332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PROG </a:t>
              </a:r>
              <a:r>
                <a:rPr lang="en-GB" dirty="0" smtClean="0"/>
                <a:t>LANE 2</a:t>
              </a:r>
              <a:endParaRPr lang="en-GB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658223" y="2276206"/>
              <a:ext cx="752512" cy="369332"/>
            </a:xfrm>
            <a:prstGeom prst="rect">
              <a:avLst/>
            </a:prstGeom>
            <a:solidFill>
              <a:srgbClr val="FF0000"/>
            </a:solidFill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LOAD</a:t>
              </a:r>
              <a:endParaRPr lang="en-GB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112256" y="2032336"/>
              <a:ext cx="5072884" cy="307777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AUTO .22 15 SHOOTS 2 PER TARGET P15 TARGET</a:t>
              </a:r>
              <a:endParaRPr lang="en-GB" sz="1400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109388" y="2426264"/>
              <a:ext cx="5084378" cy="307777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BOLT ACTION .22 15 SHOOTS 3 PER TARGET P20 TARGET</a:t>
              </a:r>
              <a:endParaRPr lang="en-GB" sz="1400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115146" y="2828818"/>
              <a:ext cx="5084378" cy="307777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BOLT ACTION .22 20 SHOOTS 5 PER TARGET P9 TARGET</a:t>
              </a:r>
              <a:endParaRPr lang="en-GB" sz="1400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112278" y="3222746"/>
              <a:ext cx="5084378" cy="307777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BLACK POWDER  SHOOTS 10 PER TARGET P11 TARGET</a:t>
              </a:r>
              <a:endParaRPr lang="en-GB" sz="1400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112278" y="3610916"/>
              <a:ext cx="5084378" cy="307777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BOLT ACTION COMBO SHOOTS 5 PER TARGET P10 TARGET</a:t>
              </a:r>
              <a:endParaRPr lang="en-GB" sz="1400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103652" y="3999086"/>
              <a:ext cx="5084378" cy="307777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AUTO .22 COMB 15 SHOOTS 5 PER TARGET P9 TARGET</a:t>
              </a:r>
              <a:endParaRPr lang="en-GB" sz="1400" dirty="0"/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6621520" y="3343034"/>
            <a:ext cx="862785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DEILET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94225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3381</TotalTime>
  <Words>367</Words>
  <Application>Microsoft Office PowerPoint</Application>
  <PresentationFormat>On-screen Show (4:3)</PresentationFormat>
  <Paragraphs>149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andy</dc:creator>
  <cp:lastModifiedBy>andy</cp:lastModifiedBy>
  <cp:revision>33</cp:revision>
  <cp:lastPrinted>2013-02-14T12:03:02Z</cp:lastPrinted>
  <dcterms:created xsi:type="dcterms:W3CDTF">2013-02-11T13:08:18Z</dcterms:created>
  <dcterms:modified xsi:type="dcterms:W3CDTF">2013-02-14T17:29:29Z</dcterms:modified>
</cp:coreProperties>
</file>